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5" r:id="rId3"/>
    <p:sldId id="264" r:id="rId4"/>
    <p:sldId id="272" r:id="rId5"/>
    <p:sldId id="267" r:id="rId6"/>
    <p:sldId id="268" r:id="rId7"/>
    <p:sldId id="273" r:id="rId8"/>
    <p:sldId id="274" r:id="rId9"/>
    <p:sldId id="275" r:id="rId10"/>
    <p:sldId id="269" r:id="rId11"/>
    <p:sldId id="276" r:id="rId12"/>
    <p:sldId id="270" r:id="rId13"/>
    <p:sldId id="259" r:id="rId14"/>
    <p:sldId id="260" r:id="rId15"/>
    <p:sldId id="261" r:id="rId16"/>
    <p:sldId id="280" r:id="rId17"/>
    <p:sldId id="281" r:id="rId18"/>
    <p:sldId id="277" r:id="rId19"/>
    <p:sldId id="279" r:id="rId20"/>
    <p:sldId id="282" r:id="rId21"/>
    <p:sldId id="285" r:id="rId22"/>
    <p:sldId id="262" r:id="rId23"/>
    <p:sldId id="284" r:id="rId24"/>
    <p:sldId id="283" r:id="rId25"/>
    <p:sldId id="263" r:id="rId26"/>
    <p:sldId id="287" r:id="rId27"/>
    <p:sldId id="288" r:id="rId28"/>
    <p:sldId id="289" r:id="rId29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859D"/>
    <a:srgbClr val="6BA9C9"/>
    <a:srgbClr val="80CA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0523F0-BAAC-7542-B54C-049AD3536F47}" v="559" dt="2021-01-10T13:28:50.814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/>
    <p:restoredTop sz="90476"/>
  </p:normalViewPr>
  <p:slideViewPr>
    <p:cSldViewPr snapToGrid="0" snapToObjects="1" showGuides="1">
      <p:cViewPr varScale="1">
        <p:scale>
          <a:sx n="121" d="100"/>
          <a:sy n="121" d="100"/>
        </p:scale>
        <p:origin x="8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l Casajuana Martín" userId="012e620a3fc94fa5" providerId="LiveId" clId="{540523F0-BAAC-7542-B54C-049AD3536F47}"/>
    <pc:docChg chg="undo custSel addSld delSld modSld sldOrd">
      <pc:chgData name="Nil Casajuana Martín" userId="012e620a3fc94fa5" providerId="LiveId" clId="{540523F0-BAAC-7542-B54C-049AD3536F47}" dt="2021-01-10T13:28:50.814" v="5595" actId="20577"/>
      <pc:docMkLst>
        <pc:docMk/>
      </pc:docMkLst>
      <pc:sldChg chg="addSp delSp modSp mod">
        <pc:chgData name="Nil Casajuana Martín" userId="012e620a3fc94fa5" providerId="LiveId" clId="{540523F0-BAAC-7542-B54C-049AD3536F47}" dt="2021-01-10T13:13:01.929" v="5568" actId="20577"/>
        <pc:sldMkLst>
          <pc:docMk/>
          <pc:sldMk cId="2565414571" sldId="256"/>
        </pc:sldMkLst>
        <pc:spChg chg="del">
          <ac:chgData name="Nil Casajuana Martín" userId="012e620a3fc94fa5" providerId="LiveId" clId="{540523F0-BAAC-7542-B54C-049AD3536F47}" dt="2021-01-10T13:10:50.329" v="5506" actId="478"/>
          <ac:spMkLst>
            <pc:docMk/>
            <pc:sldMk cId="2565414571" sldId="256"/>
            <ac:spMk id="2" creationId="{981D09AD-8AB6-554C-A8A0-0DC8D93EC11B}"/>
          </ac:spMkLst>
        </pc:spChg>
        <pc:spChg chg="del mod">
          <ac:chgData name="Nil Casajuana Martín" userId="012e620a3fc94fa5" providerId="LiveId" clId="{540523F0-BAAC-7542-B54C-049AD3536F47}" dt="2021-01-10T13:10:53.304" v="5509" actId="478"/>
          <ac:spMkLst>
            <pc:docMk/>
            <pc:sldMk cId="2565414571" sldId="256"/>
            <ac:spMk id="3" creationId="{2D44C3BB-2930-DD4F-AC56-9A32ED0B95E6}"/>
          </ac:spMkLst>
        </pc:spChg>
        <pc:spChg chg="add del mod">
          <ac:chgData name="Nil Casajuana Martín" userId="012e620a3fc94fa5" providerId="LiveId" clId="{540523F0-BAAC-7542-B54C-049AD3536F47}" dt="2021-01-10T13:10:51.515" v="5507" actId="478"/>
          <ac:spMkLst>
            <pc:docMk/>
            <pc:sldMk cId="2565414571" sldId="256"/>
            <ac:spMk id="5" creationId="{1F48EE0C-4DBE-354E-9026-B7EA33B8D272}"/>
          </ac:spMkLst>
        </pc:spChg>
        <pc:spChg chg="add mod">
          <ac:chgData name="Nil Casajuana Martín" userId="012e620a3fc94fa5" providerId="LiveId" clId="{540523F0-BAAC-7542-B54C-049AD3536F47}" dt="2021-01-10T13:11:47.128" v="5515" actId="2711"/>
          <ac:spMkLst>
            <pc:docMk/>
            <pc:sldMk cId="2565414571" sldId="256"/>
            <ac:spMk id="9" creationId="{6BDFF772-9624-D94F-88BC-96F0C854B205}"/>
          </ac:spMkLst>
        </pc:spChg>
        <pc:spChg chg="add mod">
          <ac:chgData name="Nil Casajuana Martín" userId="012e620a3fc94fa5" providerId="LiveId" clId="{540523F0-BAAC-7542-B54C-049AD3536F47}" dt="2021-01-10T13:12:27.353" v="5522" actId="1076"/>
          <ac:spMkLst>
            <pc:docMk/>
            <pc:sldMk cId="2565414571" sldId="256"/>
            <ac:spMk id="11" creationId="{4EE53E7A-7AF3-9F4C-A46E-555E8ED817C9}"/>
          </ac:spMkLst>
        </pc:spChg>
        <pc:spChg chg="add mod">
          <ac:chgData name="Nil Casajuana Martín" userId="012e620a3fc94fa5" providerId="LiveId" clId="{540523F0-BAAC-7542-B54C-049AD3536F47}" dt="2021-01-10T13:13:01.929" v="5568" actId="20577"/>
          <ac:spMkLst>
            <pc:docMk/>
            <pc:sldMk cId="2565414571" sldId="256"/>
            <ac:spMk id="12" creationId="{4E7C9AEA-2F76-8049-AD70-779CDC1FA21A}"/>
          </ac:spMkLst>
        </pc:spChg>
        <pc:picChg chg="add mod">
          <ac:chgData name="Nil Casajuana Martín" userId="012e620a3fc94fa5" providerId="LiveId" clId="{540523F0-BAAC-7542-B54C-049AD3536F47}" dt="2021-01-10T13:11:12.639" v="5514" actId="14100"/>
          <ac:picMkLst>
            <pc:docMk/>
            <pc:sldMk cId="2565414571" sldId="256"/>
            <ac:picMk id="6" creationId="{9A58CE2C-ADA9-BF4A-8D0E-700967FFE7EB}"/>
          </ac:picMkLst>
        </pc:picChg>
        <pc:picChg chg="add mod">
          <ac:chgData name="Nil Casajuana Martín" userId="012e620a3fc94fa5" providerId="LiveId" clId="{540523F0-BAAC-7542-B54C-049AD3536F47}" dt="2021-01-10T13:10:54.179" v="5510"/>
          <ac:picMkLst>
            <pc:docMk/>
            <pc:sldMk cId="2565414571" sldId="256"/>
            <ac:picMk id="7" creationId="{2E4098FE-AED5-5D4E-963C-EDD83036BC09}"/>
          </ac:picMkLst>
        </pc:picChg>
        <pc:picChg chg="add mod">
          <ac:chgData name="Nil Casajuana Martín" userId="012e620a3fc94fa5" providerId="LiveId" clId="{540523F0-BAAC-7542-B54C-049AD3536F47}" dt="2021-01-10T13:10:54.179" v="5510"/>
          <ac:picMkLst>
            <pc:docMk/>
            <pc:sldMk cId="2565414571" sldId="256"/>
            <ac:picMk id="8" creationId="{79366229-0BC7-D848-BE79-82E730B63EE1}"/>
          </ac:picMkLst>
        </pc:picChg>
        <pc:picChg chg="add mod">
          <ac:chgData name="Nil Casajuana Martín" userId="012e620a3fc94fa5" providerId="LiveId" clId="{540523F0-BAAC-7542-B54C-049AD3536F47}" dt="2021-01-10T13:10:54.179" v="5510"/>
          <ac:picMkLst>
            <pc:docMk/>
            <pc:sldMk cId="2565414571" sldId="256"/>
            <ac:picMk id="10" creationId="{961CA959-4212-DF49-8312-891F7EAC1288}"/>
          </ac:picMkLst>
        </pc:picChg>
      </pc:sldChg>
      <pc:sldChg chg="del">
        <pc:chgData name="Nil Casajuana Martín" userId="012e620a3fc94fa5" providerId="LiveId" clId="{540523F0-BAAC-7542-B54C-049AD3536F47}" dt="2021-01-02T18:10:10.818" v="2" actId="2696"/>
        <pc:sldMkLst>
          <pc:docMk/>
          <pc:sldMk cId="3103327247" sldId="257"/>
        </pc:sldMkLst>
      </pc:sldChg>
      <pc:sldChg chg="addSp delSp modSp del mod delAnim modAnim">
        <pc:chgData name="Nil Casajuana Martín" userId="012e620a3fc94fa5" providerId="LiveId" clId="{540523F0-BAAC-7542-B54C-049AD3536F47}" dt="2021-01-05T11:16:55.973" v="1045" actId="2696"/>
        <pc:sldMkLst>
          <pc:docMk/>
          <pc:sldMk cId="4127464665" sldId="258"/>
        </pc:sldMkLst>
        <pc:spChg chg="mod">
          <ac:chgData name="Nil Casajuana Martín" userId="012e620a3fc94fa5" providerId="LiveId" clId="{540523F0-BAAC-7542-B54C-049AD3536F47}" dt="2021-01-02T18:24:13.739" v="25" actId="20577"/>
          <ac:spMkLst>
            <pc:docMk/>
            <pc:sldMk cId="4127464665" sldId="258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4T17:40:48.112" v="767" actId="478"/>
          <ac:spMkLst>
            <pc:docMk/>
            <pc:sldMk cId="4127464665" sldId="258"/>
            <ac:spMk id="7" creationId="{76175821-2A84-1344-AAF8-BFFEE99A970D}"/>
          </ac:spMkLst>
        </pc:spChg>
        <pc:graphicFrameChg chg="add del mod modGraphic">
          <ac:chgData name="Nil Casajuana Martín" userId="012e620a3fc94fa5" providerId="LiveId" clId="{540523F0-BAAC-7542-B54C-049AD3536F47}" dt="2021-01-05T11:16:52.840" v="1043" actId="21"/>
          <ac:graphicFrameMkLst>
            <pc:docMk/>
            <pc:sldMk cId="4127464665" sldId="258"/>
            <ac:graphicFrameMk id="6" creationId="{C8CEE87C-4BAB-B248-B716-47C588F7CA9F}"/>
          </ac:graphicFrameMkLst>
        </pc:graphicFrameChg>
      </pc:sldChg>
      <pc:sldChg chg="addSp delSp modSp add mod">
        <pc:chgData name="Nil Casajuana Martín" userId="012e620a3fc94fa5" providerId="LiveId" clId="{540523F0-BAAC-7542-B54C-049AD3536F47}" dt="2021-01-02T18:28:02.718" v="283" actId="404"/>
        <pc:sldMkLst>
          <pc:docMk/>
          <pc:sldMk cId="2902802659" sldId="259"/>
        </pc:sldMkLst>
        <pc:spChg chg="add mod">
          <ac:chgData name="Nil Casajuana Martín" userId="012e620a3fc94fa5" providerId="LiveId" clId="{540523F0-BAAC-7542-B54C-049AD3536F47}" dt="2021-01-02T18:28:02.718" v="283" actId="404"/>
          <ac:spMkLst>
            <pc:docMk/>
            <pc:sldMk cId="2902802659" sldId="259"/>
            <ac:spMk id="2" creationId="{B58BCD3A-DBC6-B04C-8F6F-1DAA4813E4DF}"/>
          </ac:spMkLst>
        </pc:spChg>
        <pc:spChg chg="mod">
          <ac:chgData name="Nil Casajuana Martín" userId="012e620a3fc94fa5" providerId="LiveId" clId="{540523F0-BAAC-7542-B54C-049AD3536F47}" dt="2021-01-02T18:24:33.059" v="58" actId="20577"/>
          <ac:spMkLst>
            <pc:docMk/>
            <pc:sldMk cId="2902802659" sldId="259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2T18:11:31.047" v="9" actId="478"/>
          <ac:spMkLst>
            <pc:docMk/>
            <pc:sldMk cId="2902802659" sldId="259"/>
            <ac:spMk id="7" creationId="{76175821-2A84-1344-AAF8-BFFEE99A970D}"/>
          </ac:spMkLst>
        </pc:spChg>
      </pc:sldChg>
      <pc:sldChg chg="addSp delSp modSp add mod delAnim modAnim">
        <pc:chgData name="Nil Casajuana Martín" userId="012e620a3fc94fa5" providerId="LiveId" clId="{540523F0-BAAC-7542-B54C-049AD3536F47}" dt="2021-01-10T09:46:52.990" v="4151" actId="478"/>
        <pc:sldMkLst>
          <pc:docMk/>
          <pc:sldMk cId="77549417" sldId="260"/>
        </pc:sldMkLst>
        <pc:spChg chg="mod">
          <ac:chgData name="Nil Casajuana Martín" userId="012e620a3fc94fa5" providerId="LiveId" clId="{540523F0-BAAC-7542-B54C-049AD3536F47}" dt="2021-01-02T18:30:59.986" v="533" actId="207"/>
          <ac:spMkLst>
            <pc:docMk/>
            <pc:sldMk cId="77549417" sldId="260"/>
            <ac:spMk id="2" creationId="{B58BCD3A-DBC6-B04C-8F6F-1DAA4813E4DF}"/>
          </ac:spMkLst>
        </pc:spChg>
        <pc:spChg chg="mod">
          <ac:chgData name="Nil Casajuana Martín" userId="012e620a3fc94fa5" providerId="LiveId" clId="{540523F0-BAAC-7542-B54C-049AD3536F47}" dt="2021-01-02T18:47:31.037" v="695" actId="20577"/>
          <ac:spMkLst>
            <pc:docMk/>
            <pc:sldMk cId="77549417" sldId="260"/>
            <ac:spMk id="5" creationId="{1D6C194C-8DFD-0041-A823-38AC9131BB30}"/>
          </ac:spMkLst>
        </pc:spChg>
        <pc:spChg chg="add del mod">
          <ac:chgData name="Nil Casajuana Martín" userId="012e620a3fc94fa5" providerId="LiveId" clId="{540523F0-BAAC-7542-B54C-049AD3536F47}" dt="2021-01-10T09:46:48.523" v="4147" actId="478"/>
          <ac:spMkLst>
            <pc:docMk/>
            <pc:sldMk cId="77549417" sldId="260"/>
            <ac:spMk id="9" creationId="{383E86FC-9A0E-3C48-A1ED-29132ECEBA4C}"/>
          </ac:spMkLst>
        </pc:spChg>
        <pc:spChg chg="add mod">
          <ac:chgData name="Nil Casajuana Martín" userId="012e620a3fc94fa5" providerId="LiveId" clId="{540523F0-BAAC-7542-B54C-049AD3536F47}" dt="2021-01-02T18:46:56.863" v="680" actId="403"/>
          <ac:spMkLst>
            <pc:docMk/>
            <pc:sldMk cId="77549417" sldId="260"/>
            <ac:spMk id="22" creationId="{02739CB6-2E9D-214D-844E-54126EDADA71}"/>
          </ac:spMkLst>
        </pc:spChg>
        <pc:spChg chg="add del mod">
          <ac:chgData name="Nil Casajuana Martín" userId="012e620a3fc94fa5" providerId="LiveId" clId="{540523F0-BAAC-7542-B54C-049AD3536F47}" dt="2021-01-02T18:46:19.757" v="667" actId="478"/>
          <ac:spMkLst>
            <pc:docMk/>
            <pc:sldMk cId="77549417" sldId="260"/>
            <ac:spMk id="28" creationId="{28B65098-B5C2-AD49-8377-89799A4C4200}"/>
          </ac:spMkLst>
        </pc:spChg>
        <pc:spChg chg="add del mod">
          <ac:chgData name="Nil Casajuana Martín" userId="012e620a3fc94fa5" providerId="LiveId" clId="{540523F0-BAAC-7542-B54C-049AD3536F47}" dt="2021-01-02T18:46:01.833" v="664" actId="478"/>
          <ac:spMkLst>
            <pc:docMk/>
            <pc:sldMk cId="77549417" sldId="260"/>
            <ac:spMk id="29" creationId="{9050C28D-22BF-2C4E-9043-8868071D1A31}"/>
          </ac:spMkLst>
        </pc:spChg>
        <pc:spChg chg="add del mod">
          <ac:chgData name="Nil Casajuana Martín" userId="012e620a3fc94fa5" providerId="LiveId" clId="{540523F0-BAAC-7542-B54C-049AD3536F47}" dt="2021-01-10T09:46:51.937" v="4150" actId="478"/>
          <ac:spMkLst>
            <pc:docMk/>
            <pc:sldMk cId="77549417" sldId="260"/>
            <ac:spMk id="30" creationId="{B6CA3E70-2357-E24C-939F-E9FB12D31C24}"/>
          </ac:spMkLst>
        </pc:spChg>
        <pc:picChg chg="add del mod">
          <ac:chgData name="Nil Casajuana Martín" userId="012e620a3fc94fa5" providerId="LiveId" clId="{540523F0-BAAC-7542-B54C-049AD3536F47}" dt="2021-01-02T18:42:42.968" v="572" actId="478"/>
          <ac:picMkLst>
            <pc:docMk/>
            <pc:sldMk cId="77549417" sldId="260"/>
            <ac:picMk id="8" creationId="{862D5811-8FAB-CA4C-8D32-A038EF3E8D77}"/>
          </ac:picMkLst>
        </pc:picChg>
        <pc:picChg chg="add del mod">
          <ac:chgData name="Nil Casajuana Martín" userId="012e620a3fc94fa5" providerId="LiveId" clId="{540523F0-BAAC-7542-B54C-049AD3536F47}" dt="2021-01-10T09:46:50.134" v="4149" actId="478"/>
          <ac:picMkLst>
            <pc:docMk/>
            <pc:sldMk cId="77549417" sldId="260"/>
            <ac:picMk id="17" creationId="{C82F2DCD-BD1A-F44B-9607-A575BC97169B}"/>
          </ac:picMkLst>
        </pc:picChg>
        <pc:cxnChg chg="add mod">
          <ac:chgData name="Nil Casajuana Martín" userId="012e620a3fc94fa5" providerId="LiveId" clId="{540523F0-BAAC-7542-B54C-049AD3536F47}" dt="2021-01-02T18:44:18.503" v="645" actId="14100"/>
          <ac:cxnSpMkLst>
            <pc:docMk/>
            <pc:sldMk cId="77549417" sldId="260"/>
            <ac:cxnSpMk id="4" creationId="{A2D1C8C7-C7A4-AE46-9123-8D76BDC1F81E}"/>
          </ac:cxnSpMkLst>
        </pc:cxnChg>
        <pc:cxnChg chg="add del mod">
          <ac:chgData name="Nil Casajuana Martín" userId="012e620a3fc94fa5" providerId="LiveId" clId="{540523F0-BAAC-7542-B54C-049AD3536F47}" dt="2021-01-10T09:46:49.459" v="4148" actId="478"/>
          <ac:cxnSpMkLst>
            <pc:docMk/>
            <pc:sldMk cId="77549417" sldId="260"/>
            <ac:cxnSpMk id="11" creationId="{51A4B5CE-736C-904C-B0B2-F84E4AEC05CD}"/>
          </ac:cxnSpMkLst>
        </pc:cxnChg>
        <pc:cxnChg chg="add del mod">
          <ac:chgData name="Nil Casajuana Martín" userId="012e620a3fc94fa5" providerId="LiveId" clId="{540523F0-BAAC-7542-B54C-049AD3536F47}" dt="2021-01-10T09:46:52.990" v="4151" actId="478"/>
          <ac:cxnSpMkLst>
            <pc:docMk/>
            <pc:sldMk cId="77549417" sldId="260"/>
            <ac:cxnSpMk id="18" creationId="{88B51305-13F0-9144-8DF5-95B19A048B74}"/>
          </ac:cxnSpMkLst>
        </pc:cxnChg>
      </pc:sldChg>
      <pc:sldChg chg="addSp delSp modSp add mod modNotesTx">
        <pc:chgData name="Nil Casajuana Martín" userId="012e620a3fc94fa5" providerId="LiveId" clId="{540523F0-BAAC-7542-B54C-049AD3536F47}" dt="2021-01-08T09:42:48.634" v="3923" actId="1076"/>
        <pc:sldMkLst>
          <pc:docMk/>
          <pc:sldMk cId="2495063075" sldId="261"/>
        </pc:sldMkLst>
        <pc:spChg chg="add del mod">
          <ac:chgData name="Nil Casajuana Martín" userId="012e620a3fc94fa5" providerId="LiveId" clId="{540523F0-BAAC-7542-B54C-049AD3536F47}" dt="2021-01-08T09:39:41.861" v="3903" actId="478"/>
          <ac:spMkLst>
            <pc:docMk/>
            <pc:sldMk cId="2495063075" sldId="261"/>
            <ac:spMk id="2" creationId="{A12E6C3C-4D10-E841-88F5-74B9A2465573}"/>
          </ac:spMkLst>
        </pc:spChg>
        <pc:spChg chg="del">
          <ac:chgData name="Nil Casajuana Martín" userId="012e620a3fc94fa5" providerId="LiveId" clId="{540523F0-BAAC-7542-B54C-049AD3536F47}" dt="2021-01-02T18:47:50.627" v="725" actId="478"/>
          <ac:spMkLst>
            <pc:docMk/>
            <pc:sldMk cId="2495063075" sldId="261"/>
            <ac:spMk id="2" creationId="{B58BCD3A-DBC6-B04C-8F6F-1DAA4813E4DF}"/>
          </ac:spMkLst>
        </pc:spChg>
        <pc:spChg chg="add mod">
          <ac:chgData name="Nil Casajuana Martín" userId="012e620a3fc94fa5" providerId="LiveId" clId="{540523F0-BAAC-7542-B54C-049AD3536F47}" dt="2021-01-08T09:42:48.634" v="3923" actId="1076"/>
          <ac:spMkLst>
            <pc:docMk/>
            <pc:sldMk cId="2495063075" sldId="261"/>
            <ac:spMk id="3" creationId="{FBC51446-E0AE-E94B-932B-1D23AF5F7799}"/>
          </ac:spMkLst>
        </pc:spChg>
        <pc:spChg chg="mod">
          <ac:chgData name="Nil Casajuana Martín" userId="012e620a3fc94fa5" providerId="LiveId" clId="{540523F0-BAAC-7542-B54C-049AD3536F47}" dt="2021-01-02T18:48:50.281" v="748" actId="207"/>
          <ac:spMkLst>
            <pc:docMk/>
            <pc:sldMk cId="2495063075" sldId="261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2T18:47:53.402" v="726" actId="478"/>
          <ac:spMkLst>
            <pc:docMk/>
            <pc:sldMk cId="2495063075" sldId="261"/>
            <ac:spMk id="9" creationId="{383E86FC-9A0E-3C48-A1ED-29132ECEBA4C}"/>
          </ac:spMkLst>
        </pc:spChg>
        <pc:spChg chg="del">
          <ac:chgData name="Nil Casajuana Martín" userId="012e620a3fc94fa5" providerId="LiveId" clId="{540523F0-BAAC-7542-B54C-049AD3536F47}" dt="2021-01-02T18:47:53.402" v="726" actId="478"/>
          <ac:spMkLst>
            <pc:docMk/>
            <pc:sldMk cId="2495063075" sldId="261"/>
            <ac:spMk id="22" creationId="{02739CB6-2E9D-214D-844E-54126EDADA71}"/>
          </ac:spMkLst>
        </pc:spChg>
        <pc:spChg chg="del">
          <ac:chgData name="Nil Casajuana Martín" userId="012e620a3fc94fa5" providerId="LiveId" clId="{540523F0-BAAC-7542-B54C-049AD3536F47}" dt="2021-01-02T18:47:53.402" v="726" actId="478"/>
          <ac:spMkLst>
            <pc:docMk/>
            <pc:sldMk cId="2495063075" sldId="261"/>
            <ac:spMk id="30" creationId="{B6CA3E70-2357-E24C-939F-E9FB12D31C24}"/>
          </ac:spMkLst>
        </pc:spChg>
        <pc:picChg chg="add mod">
          <ac:chgData name="Nil Casajuana Martín" userId="012e620a3fc94fa5" providerId="LiveId" clId="{540523F0-BAAC-7542-B54C-049AD3536F47}" dt="2021-01-08T09:39:49.765" v="3905" actId="1076"/>
          <ac:picMkLst>
            <pc:docMk/>
            <pc:sldMk cId="2495063075" sldId="261"/>
            <ac:picMk id="6" creationId="{D1652966-E547-2A47-8723-4C2BDC245EE6}"/>
          </ac:picMkLst>
        </pc:picChg>
        <pc:picChg chg="del">
          <ac:chgData name="Nil Casajuana Martín" userId="012e620a3fc94fa5" providerId="LiveId" clId="{540523F0-BAAC-7542-B54C-049AD3536F47}" dt="2021-01-02T18:47:53.402" v="726" actId="478"/>
          <ac:picMkLst>
            <pc:docMk/>
            <pc:sldMk cId="2495063075" sldId="261"/>
            <ac:picMk id="17" creationId="{C82F2DCD-BD1A-F44B-9607-A575BC97169B}"/>
          </ac:picMkLst>
        </pc:picChg>
        <pc:cxnChg chg="del">
          <ac:chgData name="Nil Casajuana Martín" userId="012e620a3fc94fa5" providerId="LiveId" clId="{540523F0-BAAC-7542-B54C-049AD3536F47}" dt="2021-01-02T18:47:53.402" v="726" actId="478"/>
          <ac:cxnSpMkLst>
            <pc:docMk/>
            <pc:sldMk cId="2495063075" sldId="261"/>
            <ac:cxnSpMk id="4" creationId="{A2D1C8C7-C7A4-AE46-9123-8D76BDC1F81E}"/>
          </ac:cxnSpMkLst>
        </pc:cxnChg>
        <pc:cxnChg chg="del">
          <ac:chgData name="Nil Casajuana Martín" userId="012e620a3fc94fa5" providerId="LiveId" clId="{540523F0-BAAC-7542-B54C-049AD3536F47}" dt="2021-01-02T18:47:53.402" v="726" actId="478"/>
          <ac:cxnSpMkLst>
            <pc:docMk/>
            <pc:sldMk cId="2495063075" sldId="261"/>
            <ac:cxnSpMk id="11" creationId="{51A4B5CE-736C-904C-B0B2-F84E4AEC05CD}"/>
          </ac:cxnSpMkLst>
        </pc:cxnChg>
        <pc:cxnChg chg="del">
          <ac:chgData name="Nil Casajuana Martín" userId="012e620a3fc94fa5" providerId="LiveId" clId="{540523F0-BAAC-7542-B54C-049AD3536F47}" dt="2021-01-02T18:47:53.402" v="726" actId="478"/>
          <ac:cxnSpMkLst>
            <pc:docMk/>
            <pc:sldMk cId="2495063075" sldId="261"/>
            <ac:cxnSpMk id="18" creationId="{88B51305-13F0-9144-8DF5-95B19A048B74}"/>
          </ac:cxnSpMkLst>
        </pc:cxnChg>
      </pc:sldChg>
      <pc:sldChg chg="addSp delSp modSp add mod modAnim">
        <pc:chgData name="Nil Casajuana Martín" userId="012e620a3fc94fa5" providerId="LiveId" clId="{540523F0-BAAC-7542-B54C-049AD3536F47}" dt="2021-01-10T13:08:04.622" v="5403"/>
        <pc:sldMkLst>
          <pc:docMk/>
          <pc:sldMk cId="3688519912" sldId="262"/>
        </pc:sldMkLst>
        <pc:spChg chg="add del mod">
          <ac:chgData name="Nil Casajuana Martín" userId="012e620a3fc94fa5" providerId="LiveId" clId="{540523F0-BAAC-7542-B54C-049AD3536F47}" dt="2021-01-10T11:04:49.891" v="4285" actId="478"/>
          <ac:spMkLst>
            <pc:docMk/>
            <pc:sldMk cId="3688519912" sldId="262"/>
            <ac:spMk id="4" creationId="{5D23695B-C03D-8142-ADE9-9F2FCCBFD998}"/>
          </ac:spMkLst>
        </pc:spChg>
        <pc:spChg chg="mod">
          <ac:chgData name="Nil Casajuana Martín" userId="012e620a3fc94fa5" providerId="LiveId" clId="{540523F0-BAAC-7542-B54C-049AD3536F47}" dt="2021-01-02T18:48:46.697" v="747" actId="207"/>
          <ac:spMkLst>
            <pc:docMk/>
            <pc:sldMk cId="3688519912" sldId="262"/>
            <ac:spMk id="5" creationId="{1D6C194C-8DFD-0041-A823-38AC9131BB30}"/>
          </ac:spMkLst>
        </pc:spChg>
        <pc:spChg chg="add del mod">
          <ac:chgData name="Nil Casajuana Martín" userId="012e620a3fc94fa5" providerId="LiveId" clId="{540523F0-BAAC-7542-B54C-049AD3536F47}" dt="2021-01-10T10:54:03.476" v="4157" actId="478"/>
          <ac:spMkLst>
            <pc:docMk/>
            <pc:sldMk cId="3688519912" sldId="262"/>
            <ac:spMk id="6" creationId="{99565D1A-04CC-DC4E-B541-8F3FF480DC16}"/>
          </ac:spMkLst>
        </pc:spChg>
        <pc:spChg chg="add mod">
          <ac:chgData name="Nil Casajuana Martín" userId="012e620a3fc94fa5" providerId="LiveId" clId="{540523F0-BAAC-7542-B54C-049AD3536F47}" dt="2021-01-10T11:03:44.793" v="4282" actId="14100"/>
          <ac:spMkLst>
            <pc:docMk/>
            <pc:sldMk cId="3688519912" sldId="262"/>
            <ac:spMk id="7" creationId="{730916DA-BA79-9947-8FE1-5DAB34D0E6C8}"/>
          </ac:spMkLst>
        </pc:spChg>
        <pc:spChg chg="add del mod">
          <ac:chgData name="Nil Casajuana Martín" userId="012e620a3fc94fa5" providerId="LiveId" clId="{540523F0-BAAC-7542-B54C-049AD3536F47}" dt="2021-01-10T11:42:44.288" v="4759" actId="478"/>
          <ac:spMkLst>
            <pc:docMk/>
            <pc:sldMk cId="3688519912" sldId="262"/>
            <ac:spMk id="8" creationId="{704233C2-F3B5-454C-8CE1-448743E32448}"/>
          </ac:spMkLst>
        </pc:spChg>
        <pc:spChg chg="add del mod">
          <ac:chgData name="Nil Casajuana Martín" userId="012e620a3fc94fa5" providerId="LiveId" clId="{540523F0-BAAC-7542-B54C-049AD3536F47}" dt="2021-01-10T11:45:21.280" v="4801" actId="478"/>
          <ac:spMkLst>
            <pc:docMk/>
            <pc:sldMk cId="3688519912" sldId="262"/>
            <ac:spMk id="9" creationId="{875F82DB-4DD4-8E4B-922E-E416F0FC700A}"/>
          </ac:spMkLst>
        </pc:spChg>
        <pc:spChg chg="add mod">
          <ac:chgData name="Nil Casajuana Martín" userId="012e620a3fc94fa5" providerId="LiveId" clId="{540523F0-BAAC-7542-B54C-049AD3536F47}" dt="2021-01-10T11:42:47.504" v="4761" actId="207"/>
          <ac:spMkLst>
            <pc:docMk/>
            <pc:sldMk cId="3688519912" sldId="262"/>
            <ac:spMk id="13" creationId="{1EF11804-6EF4-F843-9E35-BFA89503F7F9}"/>
          </ac:spMkLst>
        </pc:spChg>
        <pc:spChg chg="add mod">
          <ac:chgData name="Nil Casajuana Martín" userId="012e620a3fc94fa5" providerId="LiveId" clId="{540523F0-BAAC-7542-B54C-049AD3536F47}" dt="2021-01-10T11:45:22.012" v="4802"/>
          <ac:spMkLst>
            <pc:docMk/>
            <pc:sldMk cId="3688519912" sldId="262"/>
            <ac:spMk id="15" creationId="{661CC8CD-1B70-324E-BD9D-6A5C0CBA729D}"/>
          </ac:spMkLst>
        </pc:spChg>
        <pc:spChg chg="add mod">
          <ac:chgData name="Nil Casajuana Martín" userId="012e620a3fc94fa5" providerId="LiveId" clId="{540523F0-BAAC-7542-B54C-049AD3536F47}" dt="2021-01-10T12:15:04.306" v="5100" actId="1036"/>
          <ac:spMkLst>
            <pc:docMk/>
            <pc:sldMk cId="3688519912" sldId="262"/>
            <ac:spMk id="16" creationId="{4D3B0E3C-1613-9E40-A8A8-9694D50254C5}"/>
          </ac:spMkLst>
        </pc:spChg>
        <pc:spChg chg="add mod">
          <ac:chgData name="Nil Casajuana Martín" userId="012e620a3fc94fa5" providerId="LiveId" clId="{540523F0-BAAC-7542-B54C-049AD3536F47}" dt="2021-01-10T12:15:51.163" v="5170" actId="14100"/>
          <ac:spMkLst>
            <pc:docMk/>
            <pc:sldMk cId="3688519912" sldId="262"/>
            <ac:spMk id="18" creationId="{C2EC8682-7DFF-334D-AA3A-FDB2B538F8BB}"/>
          </ac:spMkLst>
        </pc:spChg>
        <pc:spChg chg="add mod">
          <ac:chgData name="Nil Casajuana Martín" userId="012e620a3fc94fa5" providerId="LiveId" clId="{540523F0-BAAC-7542-B54C-049AD3536F47}" dt="2021-01-10T13:03:52.616" v="5196" actId="14100"/>
          <ac:spMkLst>
            <pc:docMk/>
            <pc:sldMk cId="3688519912" sldId="262"/>
            <ac:spMk id="23" creationId="{57B41848-5658-784E-830F-89949C830FF6}"/>
          </ac:spMkLst>
        </pc:spChg>
        <pc:spChg chg="add mod">
          <ac:chgData name="Nil Casajuana Martín" userId="012e620a3fc94fa5" providerId="LiveId" clId="{540523F0-BAAC-7542-B54C-049AD3536F47}" dt="2021-01-10T13:04:43.829" v="5225" actId="114"/>
          <ac:spMkLst>
            <pc:docMk/>
            <pc:sldMk cId="3688519912" sldId="262"/>
            <ac:spMk id="26" creationId="{0C2FA722-AB92-064B-9CD2-4C15F9D4F91A}"/>
          </ac:spMkLst>
        </pc:spChg>
        <pc:spChg chg="add mod">
          <ac:chgData name="Nil Casajuana Martín" userId="012e620a3fc94fa5" providerId="LiveId" clId="{540523F0-BAAC-7542-B54C-049AD3536F47}" dt="2021-01-10T13:05:20.385" v="5260" actId="20577"/>
          <ac:spMkLst>
            <pc:docMk/>
            <pc:sldMk cId="3688519912" sldId="262"/>
            <ac:spMk id="32" creationId="{6AF5EA37-18E8-D046-988E-5802FAE8F13A}"/>
          </ac:spMkLst>
        </pc:spChg>
        <pc:spChg chg="add mod">
          <ac:chgData name="Nil Casajuana Martín" userId="012e620a3fc94fa5" providerId="LiveId" clId="{540523F0-BAAC-7542-B54C-049AD3536F47}" dt="2021-01-10T13:06:35.251" v="5356" actId="20577"/>
          <ac:spMkLst>
            <pc:docMk/>
            <pc:sldMk cId="3688519912" sldId="262"/>
            <ac:spMk id="35" creationId="{45F02CE8-25ED-CF46-8EA1-554A64F8029C}"/>
          </ac:spMkLst>
        </pc:spChg>
        <pc:spChg chg="add mod">
          <ac:chgData name="Nil Casajuana Martín" userId="012e620a3fc94fa5" providerId="LiveId" clId="{540523F0-BAAC-7542-B54C-049AD3536F47}" dt="2021-01-10T13:07:27.872" v="5397" actId="1036"/>
          <ac:spMkLst>
            <pc:docMk/>
            <pc:sldMk cId="3688519912" sldId="262"/>
            <ac:spMk id="38" creationId="{E399D25B-9ABD-164F-8BFF-8D9811372409}"/>
          </ac:spMkLst>
        </pc:spChg>
        <pc:picChg chg="add mod">
          <ac:chgData name="Nil Casajuana Martín" userId="012e620a3fc94fa5" providerId="LiveId" clId="{540523F0-BAAC-7542-B54C-049AD3536F47}" dt="2021-01-10T11:02:49.582" v="4218" actId="1076"/>
          <ac:picMkLst>
            <pc:docMk/>
            <pc:sldMk cId="3688519912" sldId="262"/>
            <ac:picMk id="3" creationId="{9EC93A20-96DF-5F4E-B2EB-4DBFF484F2B2}"/>
          </ac:picMkLst>
        </pc:picChg>
        <pc:cxnChg chg="add mod">
          <ac:chgData name="Nil Casajuana Martín" userId="012e620a3fc94fa5" providerId="LiveId" clId="{540523F0-BAAC-7542-B54C-049AD3536F47}" dt="2021-01-10T12:14:35.414" v="5060"/>
          <ac:cxnSpMkLst>
            <pc:docMk/>
            <pc:sldMk cId="3688519912" sldId="262"/>
            <ac:cxnSpMk id="11" creationId="{848DE52C-6D1C-1444-BFD8-EB9914377B89}"/>
          </ac:cxnSpMkLst>
        </pc:cxnChg>
        <pc:cxnChg chg="add mod">
          <ac:chgData name="Nil Casajuana Martín" userId="012e620a3fc94fa5" providerId="LiveId" clId="{540523F0-BAAC-7542-B54C-049AD3536F47}" dt="2021-01-10T12:15:28.537" v="5108" actId="14100"/>
          <ac:cxnSpMkLst>
            <pc:docMk/>
            <pc:sldMk cId="3688519912" sldId="262"/>
            <ac:cxnSpMk id="17" creationId="{56BB97C6-1B0D-E645-8BD1-91320379C0CA}"/>
          </ac:cxnSpMkLst>
        </pc:cxnChg>
        <pc:cxnChg chg="add mod">
          <ac:chgData name="Nil Casajuana Martín" userId="012e620a3fc94fa5" providerId="LiveId" clId="{540523F0-BAAC-7542-B54C-049AD3536F47}" dt="2021-01-10T13:03:57.430" v="5197" actId="14100"/>
          <ac:cxnSpMkLst>
            <pc:docMk/>
            <pc:sldMk cId="3688519912" sldId="262"/>
            <ac:cxnSpMk id="21" creationId="{2DD8940F-28F2-2249-ADDB-17BB3069F8E2}"/>
          </ac:cxnSpMkLst>
        </pc:cxnChg>
        <pc:cxnChg chg="add mod">
          <ac:chgData name="Nil Casajuana Martín" userId="012e620a3fc94fa5" providerId="LiveId" clId="{540523F0-BAAC-7542-B54C-049AD3536F47}" dt="2021-01-10T13:04:28.241" v="5207" actId="1035"/>
          <ac:cxnSpMkLst>
            <pc:docMk/>
            <pc:sldMk cId="3688519912" sldId="262"/>
            <ac:cxnSpMk id="25" creationId="{696FA6F6-E963-6948-A8D6-1CA9837647F8}"/>
          </ac:cxnSpMkLst>
        </pc:cxnChg>
        <pc:cxnChg chg="add mod">
          <ac:chgData name="Nil Casajuana Martín" userId="012e620a3fc94fa5" providerId="LiveId" clId="{540523F0-BAAC-7542-B54C-049AD3536F47}" dt="2021-01-10T13:04:56.520" v="5228" actId="14100"/>
          <ac:cxnSpMkLst>
            <pc:docMk/>
            <pc:sldMk cId="3688519912" sldId="262"/>
            <ac:cxnSpMk id="30" creationId="{B105818A-7316-1F46-BF01-5EDB72CC7190}"/>
          </ac:cxnSpMkLst>
        </pc:cxnChg>
        <pc:cxnChg chg="add mod">
          <ac:chgData name="Nil Casajuana Martín" userId="012e620a3fc94fa5" providerId="LiveId" clId="{540523F0-BAAC-7542-B54C-049AD3536F47}" dt="2021-01-10T13:05:35.149" v="5268" actId="14100"/>
          <ac:cxnSpMkLst>
            <pc:docMk/>
            <pc:sldMk cId="3688519912" sldId="262"/>
            <ac:cxnSpMk id="33" creationId="{D4E40F2E-7638-E645-8B51-5952ABC0E4E5}"/>
          </ac:cxnSpMkLst>
        </pc:cxnChg>
        <pc:cxnChg chg="add mod">
          <ac:chgData name="Nil Casajuana Martín" userId="012e620a3fc94fa5" providerId="LiveId" clId="{540523F0-BAAC-7542-B54C-049AD3536F47}" dt="2021-01-10T13:06:58.659" v="5360" actId="1076"/>
          <ac:cxnSpMkLst>
            <pc:docMk/>
            <pc:sldMk cId="3688519912" sldId="262"/>
            <ac:cxnSpMk id="36" creationId="{CA1CE94C-EE36-8F4E-B7AE-08C926CFBD10}"/>
          </ac:cxnSpMkLst>
        </pc:cxnChg>
      </pc:sldChg>
      <pc:sldChg chg="addSp delSp modSp add mod">
        <pc:chgData name="Nil Casajuana Martín" userId="012e620a3fc94fa5" providerId="LiveId" clId="{540523F0-BAAC-7542-B54C-049AD3536F47}" dt="2021-01-10T11:49:08.402" v="4809" actId="1076"/>
        <pc:sldMkLst>
          <pc:docMk/>
          <pc:sldMk cId="2633203818" sldId="263"/>
        </pc:sldMkLst>
        <pc:spChg chg="mod">
          <ac:chgData name="Nil Casajuana Martín" userId="012e620a3fc94fa5" providerId="LiveId" clId="{540523F0-BAAC-7542-B54C-049AD3536F47}" dt="2021-01-02T18:48:41.153" v="746" actId="207"/>
          <ac:spMkLst>
            <pc:docMk/>
            <pc:sldMk cId="2633203818" sldId="263"/>
            <ac:spMk id="5" creationId="{1D6C194C-8DFD-0041-A823-38AC9131BB30}"/>
          </ac:spMkLst>
        </pc:spChg>
        <pc:spChg chg="add del mod">
          <ac:chgData name="Nil Casajuana Martín" userId="012e620a3fc94fa5" providerId="LiveId" clId="{540523F0-BAAC-7542-B54C-049AD3536F47}" dt="2021-01-10T11:45:11.860" v="4800" actId="478"/>
          <ac:spMkLst>
            <pc:docMk/>
            <pc:sldMk cId="2633203818" sldId="263"/>
            <ac:spMk id="6" creationId="{8BF1DE3B-D49C-3D48-9658-6F8B1EF8FB19}"/>
          </ac:spMkLst>
        </pc:spChg>
        <pc:picChg chg="add mod">
          <ac:chgData name="Nil Casajuana Martín" userId="012e620a3fc94fa5" providerId="LiveId" clId="{540523F0-BAAC-7542-B54C-049AD3536F47}" dt="2021-01-10T11:49:08.402" v="4809" actId="1076"/>
          <ac:picMkLst>
            <pc:docMk/>
            <pc:sldMk cId="2633203818" sldId="263"/>
            <ac:picMk id="3" creationId="{EF9A8BCC-13C2-134C-9063-6EE9131ED056}"/>
          </ac:picMkLst>
        </pc:picChg>
      </pc:sldChg>
      <pc:sldChg chg="addSp delSp modSp add mod modAnim modNotesTx">
        <pc:chgData name="Nil Casajuana Martín" userId="012e620a3fc94fa5" providerId="LiveId" clId="{540523F0-BAAC-7542-B54C-049AD3536F47}" dt="2021-01-10T13:28:38.625" v="5592" actId="20577"/>
        <pc:sldMkLst>
          <pc:docMk/>
          <pc:sldMk cId="3186629352" sldId="264"/>
        </pc:sldMkLst>
        <pc:spChg chg="add mod">
          <ac:chgData name="Nil Casajuana Martín" userId="012e620a3fc94fa5" providerId="LiveId" clId="{540523F0-BAAC-7542-B54C-049AD3536F47}" dt="2021-01-05T11:37:07.005" v="1350" actId="14100"/>
          <ac:spMkLst>
            <pc:docMk/>
            <pc:sldMk cId="3186629352" sldId="264"/>
            <ac:spMk id="4" creationId="{7BA21EDF-FDB5-C243-B5C3-5F8F89864893}"/>
          </ac:spMkLst>
        </pc:spChg>
        <pc:spChg chg="mod">
          <ac:chgData name="Nil Casajuana Martín" userId="012e620a3fc94fa5" providerId="LiveId" clId="{540523F0-BAAC-7542-B54C-049AD3536F47}" dt="2021-01-02T18:49:26.671" v="766" actId="20577"/>
          <ac:spMkLst>
            <pc:docMk/>
            <pc:sldMk cId="3186629352" sldId="264"/>
            <ac:spMk id="5" creationId="{1D6C194C-8DFD-0041-A823-38AC9131BB30}"/>
          </ac:spMkLst>
        </pc:spChg>
        <pc:spChg chg="del">
          <ac:chgData name="Nil Casajuana Martín" userId="012e620a3fc94fa5" providerId="LiveId" clId="{540523F0-BAAC-7542-B54C-049AD3536F47}" dt="2021-01-05T09:26:28.421" v="1031" actId="478"/>
          <ac:spMkLst>
            <pc:docMk/>
            <pc:sldMk cId="3186629352" sldId="264"/>
            <ac:spMk id="7" creationId="{76175821-2A84-1344-AAF8-BFFEE99A970D}"/>
          </ac:spMkLst>
        </pc:spChg>
        <pc:spChg chg="add mod">
          <ac:chgData name="Nil Casajuana Martín" userId="012e620a3fc94fa5" providerId="LiveId" clId="{540523F0-BAAC-7542-B54C-049AD3536F47}" dt="2021-01-05T11:40:59.112" v="1398" actId="113"/>
          <ac:spMkLst>
            <pc:docMk/>
            <pc:sldMk cId="3186629352" sldId="264"/>
            <ac:spMk id="8" creationId="{75D99E59-FDAE-2741-A46E-82DA4FD12380}"/>
          </ac:spMkLst>
        </pc:spChg>
        <pc:spChg chg="add mod">
          <ac:chgData name="Nil Casajuana Martín" userId="012e620a3fc94fa5" providerId="LiveId" clId="{540523F0-BAAC-7542-B54C-049AD3536F47}" dt="2021-01-05T11:37:47.344" v="1359" actId="113"/>
          <ac:spMkLst>
            <pc:docMk/>
            <pc:sldMk cId="3186629352" sldId="264"/>
            <ac:spMk id="11" creationId="{F9D529D8-BE64-6242-99D4-4A7CBCB8A5DB}"/>
          </ac:spMkLst>
        </pc:spChg>
        <pc:spChg chg="add mod">
          <ac:chgData name="Nil Casajuana Martín" userId="012e620a3fc94fa5" providerId="LiveId" clId="{540523F0-BAAC-7542-B54C-049AD3536F47}" dt="2021-01-05T11:32:48.534" v="1321" actId="2711"/>
          <ac:spMkLst>
            <pc:docMk/>
            <pc:sldMk cId="3186629352" sldId="264"/>
            <ac:spMk id="13" creationId="{15FB4097-495B-1A46-B037-27D2D040DD1F}"/>
          </ac:spMkLst>
        </pc:spChg>
        <pc:spChg chg="mod">
          <ac:chgData name="Nil Casajuana Martín" userId="012e620a3fc94fa5" providerId="LiveId" clId="{540523F0-BAAC-7542-B54C-049AD3536F47}" dt="2021-01-10T13:28:38.625" v="5592" actId="20577"/>
          <ac:spMkLst>
            <pc:docMk/>
            <pc:sldMk cId="3186629352" sldId="264"/>
            <ac:spMk id="14" creationId="{DB287FDE-3DF7-D949-BF7E-FAC6FCC1F97E}"/>
          </ac:spMkLst>
        </pc:spChg>
        <pc:spChg chg="add mod">
          <ac:chgData name="Nil Casajuana Martín" userId="012e620a3fc94fa5" providerId="LiveId" clId="{540523F0-BAAC-7542-B54C-049AD3536F47}" dt="2021-01-05T11:37:47.344" v="1359" actId="113"/>
          <ac:spMkLst>
            <pc:docMk/>
            <pc:sldMk cId="3186629352" sldId="264"/>
            <ac:spMk id="15" creationId="{DBC34019-CE91-044D-9A64-465D66DD7F8C}"/>
          </ac:spMkLst>
        </pc:spChg>
        <pc:spChg chg="add mod">
          <ac:chgData name="Nil Casajuana Martín" userId="012e620a3fc94fa5" providerId="LiveId" clId="{540523F0-BAAC-7542-B54C-049AD3536F47}" dt="2021-01-05T11:37:47.344" v="1359" actId="113"/>
          <ac:spMkLst>
            <pc:docMk/>
            <pc:sldMk cId="3186629352" sldId="264"/>
            <ac:spMk id="16" creationId="{9D2B5C34-9DAA-5E48-B4DC-F317B86F80B6}"/>
          </ac:spMkLst>
        </pc:spChg>
        <pc:spChg chg="add mod">
          <ac:chgData name="Nil Casajuana Martín" userId="012e620a3fc94fa5" providerId="LiveId" clId="{540523F0-BAAC-7542-B54C-049AD3536F47}" dt="2021-01-05T11:37:32.473" v="1358" actId="1035"/>
          <ac:spMkLst>
            <pc:docMk/>
            <pc:sldMk cId="3186629352" sldId="264"/>
            <ac:spMk id="17" creationId="{C3575A59-F705-6149-8A07-8D413D30D1B0}"/>
          </ac:spMkLst>
        </pc:spChg>
        <pc:spChg chg="add mod">
          <ac:chgData name="Nil Casajuana Martín" userId="012e620a3fc94fa5" providerId="LiveId" clId="{540523F0-BAAC-7542-B54C-049AD3536F47}" dt="2021-01-05T11:41:00.426" v="1399" actId="113"/>
          <ac:spMkLst>
            <pc:docMk/>
            <pc:sldMk cId="3186629352" sldId="264"/>
            <ac:spMk id="18" creationId="{1D08DE27-2A18-D44E-9EAC-2A46B80CF050}"/>
          </ac:spMkLst>
        </pc:spChg>
        <pc:graphicFrameChg chg="add mod modGraphic">
          <ac:chgData name="Nil Casajuana Martín" userId="012e620a3fc94fa5" providerId="LiveId" clId="{540523F0-BAAC-7542-B54C-049AD3536F47}" dt="2021-01-05T11:36:21.692" v="1342" actId="207"/>
          <ac:graphicFrameMkLst>
            <pc:docMk/>
            <pc:sldMk cId="3186629352" sldId="264"/>
            <ac:graphicFrameMk id="6" creationId="{13682A29-200A-9042-B488-65EB075221DD}"/>
          </ac:graphicFrameMkLst>
        </pc:graphicFrameChg>
        <pc:picChg chg="add mod modCrop">
          <ac:chgData name="Nil Casajuana Martín" userId="012e620a3fc94fa5" providerId="LiveId" clId="{540523F0-BAAC-7542-B54C-049AD3536F47}" dt="2021-01-05T11:31:02.535" v="1292" actId="1036"/>
          <ac:picMkLst>
            <pc:docMk/>
            <pc:sldMk cId="3186629352" sldId="264"/>
            <ac:picMk id="3" creationId="{33FA6AAE-0BB6-8B4E-9D48-076B0343F257}"/>
          </ac:picMkLst>
        </pc:picChg>
        <pc:picChg chg="add mod modCrop">
          <ac:chgData name="Nil Casajuana Martín" userId="012e620a3fc94fa5" providerId="LiveId" clId="{540523F0-BAAC-7542-B54C-049AD3536F47}" dt="2021-01-05T11:31:02.535" v="1292" actId="1036"/>
          <ac:picMkLst>
            <pc:docMk/>
            <pc:sldMk cId="3186629352" sldId="264"/>
            <ac:picMk id="9" creationId="{577705DF-0969-E945-B156-6180D5A0AFD9}"/>
          </ac:picMkLst>
        </pc:picChg>
        <pc:picChg chg="add mod">
          <ac:chgData name="Nil Casajuana Martín" userId="012e620a3fc94fa5" providerId="LiveId" clId="{540523F0-BAAC-7542-B54C-049AD3536F47}" dt="2021-01-05T11:34:08.600" v="1322" actId="14100"/>
          <ac:picMkLst>
            <pc:docMk/>
            <pc:sldMk cId="3186629352" sldId="264"/>
            <ac:picMk id="10" creationId="{6A1792EB-1024-3D43-A871-A78E65E7BF4F}"/>
          </ac:picMkLst>
        </pc:picChg>
      </pc:sldChg>
      <pc:sldChg chg="addSp delSp modSp add mod ord delAnim modAnim modNotesTx">
        <pc:chgData name="Nil Casajuana Martín" userId="012e620a3fc94fa5" providerId="LiveId" clId="{540523F0-BAAC-7542-B54C-049AD3536F47}" dt="2021-01-10T13:28:22.135" v="5589" actId="2711"/>
        <pc:sldMkLst>
          <pc:docMk/>
          <pc:sldMk cId="2145015174" sldId="265"/>
        </pc:sldMkLst>
        <pc:spChg chg="add mod">
          <ac:chgData name="Nil Casajuana Martín" userId="012e620a3fc94fa5" providerId="LiveId" clId="{540523F0-BAAC-7542-B54C-049AD3536F47}" dt="2021-01-10T13:13:33.163" v="5571" actId="1076"/>
          <ac:spMkLst>
            <pc:docMk/>
            <pc:sldMk cId="2145015174" sldId="265"/>
            <ac:spMk id="4" creationId="{D8D3211B-5CD8-5642-92F3-066663AB56AC}"/>
          </ac:spMkLst>
        </pc:spChg>
        <pc:spChg chg="mod">
          <ac:chgData name="Nil Casajuana Martín" userId="012e620a3fc94fa5" providerId="LiveId" clId="{540523F0-BAAC-7542-B54C-049AD3536F47}" dt="2021-01-05T11:52:52.142" v="1414" actId="20577"/>
          <ac:spMkLst>
            <pc:docMk/>
            <pc:sldMk cId="2145015174" sldId="265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5T12:05:33.431" v="1599" actId="1076"/>
          <ac:spMkLst>
            <pc:docMk/>
            <pc:sldMk cId="2145015174" sldId="265"/>
            <ac:spMk id="6" creationId="{DBE2A330-20BF-0646-8420-6D3BA805DC03}"/>
          </ac:spMkLst>
        </pc:spChg>
        <pc:spChg chg="add mod">
          <ac:chgData name="Nil Casajuana Martín" userId="012e620a3fc94fa5" providerId="LiveId" clId="{540523F0-BAAC-7542-B54C-049AD3536F47}" dt="2021-01-10T13:13:39.748" v="5573" actId="14100"/>
          <ac:spMkLst>
            <pc:docMk/>
            <pc:sldMk cId="2145015174" sldId="265"/>
            <ac:spMk id="8" creationId="{BFD47246-972D-2F4B-BF8E-59920C28F52E}"/>
          </ac:spMkLst>
        </pc:spChg>
        <pc:spChg chg="add mod">
          <ac:chgData name="Nil Casajuana Martín" userId="012e620a3fc94fa5" providerId="LiveId" clId="{540523F0-BAAC-7542-B54C-049AD3536F47}" dt="2021-01-10T13:13:47.075" v="5575" actId="1076"/>
          <ac:spMkLst>
            <pc:docMk/>
            <pc:sldMk cId="2145015174" sldId="265"/>
            <ac:spMk id="9" creationId="{AFDE547A-02B5-5848-AB44-C48FF2A87302}"/>
          </ac:spMkLst>
        </pc:spChg>
        <pc:spChg chg="add mod">
          <ac:chgData name="Nil Casajuana Martín" userId="012e620a3fc94fa5" providerId="LiveId" clId="{540523F0-BAAC-7542-B54C-049AD3536F47}" dt="2021-01-05T12:04:47.022" v="1588" actId="1076"/>
          <ac:spMkLst>
            <pc:docMk/>
            <pc:sldMk cId="2145015174" sldId="265"/>
            <ac:spMk id="13" creationId="{1BE2580F-36B6-4541-9EEF-D39B2AA0AFA8}"/>
          </ac:spMkLst>
        </pc:spChg>
        <pc:spChg chg="mod">
          <ac:chgData name="Nil Casajuana Martín" userId="012e620a3fc94fa5" providerId="LiveId" clId="{540523F0-BAAC-7542-B54C-049AD3536F47}" dt="2021-01-10T13:28:22.135" v="5589" actId="2711"/>
          <ac:spMkLst>
            <pc:docMk/>
            <pc:sldMk cId="2145015174" sldId="265"/>
            <ac:spMk id="14" creationId="{DB287FDE-3DF7-D949-BF7E-FAC6FCC1F97E}"/>
          </ac:spMkLst>
        </pc:spChg>
        <pc:picChg chg="add mod">
          <ac:chgData name="Nil Casajuana Martín" userId="012e620a3fc94fa5" providerId="LiveId" clId="{540523F0-BAAC-7542-B54C-049AD3536F47}" dt="2021-01-05T12:05:28.722" v="1597" actId="1076"/>
          <ac:picMkLst>
            <pc:docMk/>
            <pc:sldMk cId="2145015174" sldId="265"/>
            <ac:picMk id="3" creationId="{049751C1-2CE7-344D-BA8B-BF7B32CB33E6}"/>
          </ac:picMkLst>
        </pc:picChg>
        <pc:picChg chg="add del mod">
          <ac:chgData name="Nil Casajuana Martín" userId="012e620a3fc94fa5" providerId="LiveId" clId="{540523F0-BAAC-7542-B54C-049AD3536F47}" dt="2021-01-05T12:04:25.408" v="1583" actId="478"/>
          <ac:picMkLst>
            <pc:docMk/>
            <pc:sldMk cId="2145015174" sldId="265"/>
            <ac:picMk id="10" creationId="{9B554529-1545-0A4A-94D0-30D14966D201}"/>
          </ac:picMkLst>
        </pc:picChg>
        <pc:picChg chg="add mod">
          <ac:chgData name="Nil Casajuana Martín" userId="012e620a3fc94fa5" providerId="LiveId" clId="{540523F0-BAAC-7542-B54C-049AD3536F47}" dt="2021-01-05T12:04:38.032" v="1587" actId="1076"/>
          <ac:picMkLst>
            <pc:docMk/>
            <pc:sldMk cId="2145015174" sldId="265"/>
            <ac:picMk id="11" creationId="{115DD9A9-C458-0D4A-BF2B-72B177B60241}"/>
          </ac:picMkLst>
        </pc:picChg>
      </pc:sldChg>
      <pc:sldChg chg="modSp add del mod">
        <pc:chgData name="Nil Casajuana Martín" userId="012e620a3fc94fa5" providerId="LiveId" clId="{540523F0-BAAC-7542-B54C-049AD3536F47}" dt="2021-01-04T17:41:55.371" v="799" actId="2696"/>
        <pc:sldMkLst>
          <pc:docMk/>
          <pc:sldMk cId="2080773885" sldId="266"/>
        </pc:sldMkLst>
        <pc:spChg chg="mod">
          <ac:chgData name="Nil Casajuana Martín" userId="012e620a3fc94fa5" providerId="LiveId" clId="{540523F0-BAAC-7542-B54C-049AD3536F47}" dt="2021-01-04T17:41:26.468" v="794" actId="20577"/>
          <ac:spMkLst>
            <pc:docMk/>
            <pc:sldMk cId="2080773885" sldId="266"/>
            <ac:spMk id="5" creationId="{1D6C194C-8DFD-0041-A823-38AC9131BB30}"/>
          </ac:spMkLst>
        </pc:spChg>
      </pc:sldChg>
      <pc:sldChg chg="addSp delSp modSp add mod delAnim modAnim">
        <pc:chgData name="Nil Casajuana Martín" userId="012e620a3fc94fa5" providerId="LiveId" clId="{540523F0-BAAC-7542-B54C-049AD3536F47}" dt="2021-01-05T12:33:27.668" v="1813"/>
        <pc:sldMkLst>
          <pc:docMk/>
          <pc:sldMk cId="2469554055" sldId="267"/>
        </pc:sldMkLst>
        <pc:spChg chg="mod">
          <ac:chgData name="Nil Casajuana Martín" userId="012e620a3fc94fa5" providerId="LiveId" clId="{540523F0-BAAC-7542-B54C-049AD3536F47}" dt="2021-01-04T17:42:15.203" v="821" actId="313"/>
          <ac:spMkLst>
            <pc:docMk/>
            <pc:sldMk cId="2469554055" sldId="267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4T17:41:51.206" v="798" actId="571"/>
          <ac:spMkLst>
            <pc:docMk/>
            <pc:sldMk cId="2469554055" sldId="267"/>
            <ac:spMk id="6" creationId="{AA2F9103-84AE-AE47-9907-E59F2155D519}"/>
          </ac:spMkLst>
        </pc:spChg>
        <pc:spChg chg="add mod">
          <ac:chgData name="Nil Casajuana Martín" userId="012e620a3fc94fa5" providerId="LiveId" clId="{540523F0-BAAC-7542-B54C-049AD3536F47}" dt="2021-01-04T17:42:38.214" v="830" actId="1037"/>
          <ac:spMkLst>
            <pc:docMk/>
            <pc:sldMk cId="2469554055" sldId="267"/>
            <ac:spMk id="7" creationId="{E814AAB4-E4EA-454A-AAB7-058E84A3491D}"/>
          </ac:spMkLst>
        </pc:spChg>
        <pc:spChg chg="mod">
          <ac:chgData name="Nil Casajuana Martín" userId="012e620a3fc94fa5" providerId="LiveId" clId="{540523F0-BAAC-7542-B54C-049AD3536F47}" dt="2021-01-05T12:21:27.763" v="1641"/>
          <ac:spMkLst>
            <pc:docMk/>
            <pc:sldMk cId="2469554055" sldId="267"/>
            <ac:spMk id="17" creationId="{C5EDB7F7-3983-EC4D-ACCC-C17B7BE8E698}"/>
          </ac:spMkLst>
        </pc:spChg>
        <pc:spChg chg="mod">
          <ac:chgData name="Nil Casajuana Martín" userId="012e620a3fc94fa5" providerId="LiveId" clId="{540523F0-BAAC-7542-B54C-049AD3536F47}" dt="2021-01-05T12:21:27.763" v="1641"/>
          <ac:spMkLst>
            <pc:docMk/>
            <pc:sldMk cId="2469554055" sldId="267"/>
            <ac:spMk id="18" creationId="{BC70C57E-9423-0147-A876-F5FB6BA3AFEB}"/>
          </ac:spMkLst>
        </pc:spChg>
        <pc:spChg chg="mod">
          <ac:chgData name="Nil Casajuana Martín" userId="012e620a3fc94fa5" providerId="LiveId" clId="{540523F0-BAAC-7542-B54C-049AD3536F47}" dt="2021-01-05T12:21:27.763" v="1641"/>
          <ac:spMkLst>
            <pc:docMk/>
            <pc:sldMk cId="2469554055" sldId="267"/>
            <ac:spMk id="19" creationId="{447BFBF4-05AD-F04C-8D8D-C0FF1249CEB2}"/>
          </ac:spMkLst>
        </pc:spChg>
        <pc:spChg chg="del mod">
          <ac:chgData name="Nil Casajuana Martín" userId="012e620a3fc94fa5" providerId="LiveId" clId="{540523F0-BAAC-7542-B54C-049AD3536F47}" dt="2021-01-05T12:21:40.300" v="1646" actId="478"/>
          <ac:spMkLst>
            <pc:docMk/>
            <pc:sldMk cId="2469554055" sldId="267"/>
            <ac:spMk id="20" creationId="{44111AE0-E678-1B4D-8AEE-2B9A43FBC732}"/>
          </ac:spMkLst>
        </pc:spChg>
        <pc:spChg chg="del mod">
          <ac:chgData name="Nil Casajuana Martín" userId="012e620a3fc94fa5" providerId="LiveId" clId="{540523F0-BAAC-7542-B54C-049AD3536F47}" dt="2021-01-05T12:22:01.856" v="1647" actId="478"/>
          <ac:spMkLst>
            <pc:docMk/>
            <pc:sldMk cId="2469554055" sldId="267"/>
            <ac:spMk id="21" creationId="{7C67C629-1078-7340-98FB-3AA72B5813CF}"/>
          </ac:spMkLst>
        </pc:spChg>
        <pc:spChg chg="add mod">
          <ac:chgData name="Nil Casajuana Martín" userId="012e620a3fc94fa5" providerId="LiveId" clId="{540523F0-BAAC-7542-B54C-049AD3536F47}" dt="2021-01-05T12:26:11.485" v="1718" actId="1036"/>
          <ac:spMkLst>
            <pc:docMk/>
            <pc:sldMk cId="2469554055" sldId="267"/>
            <ac:spMk id="22" creationId="{16EE0561-6D27-2645-A3C4-9DF1571FCCF0}"/>
          </ac:spMkLst>
        </pc:spChg>
        <pc:spChg chg="add mod">
          <ac:chgData name="Nil Casajuana Martín" userId="012e620a3fc94fa5" providerId="LiveId" clId="{540523F0-BAAC-7542-B54C-049AD3536F47}" dt="2021-01-05T12:26:49.704" v="1769" actId="1076"/>
          <ac:spMkLst>
            <pc:docMk/>
            <pc:sldMk cId="2469554055" sldId="267"/>
            <ac:spMk id="23" creationId="{D49B7918-320D-6F49-AF65-29388BE6E1F4}"/>
          </ac:spMkLst>
        </pc:spChg>
        <pc:spChg chg="add mod">
          <ac:chgData name="Nil Casajuana Martín" userId="012e620a3fc94fa5" providerId="LiveId" clId="{540523F0-BAAC-7542-B54C-049AD3536F47}" dt="2021-01-05T12:27:16.097" v="1801" actId="1076"/>
          <ac:spMkLst>
            <pc:docMk/>
            <pc:sldMk cId="2469554055" sldId="267"/>
            <ac:spMk id="24" creationId="{5F46AA9E-999B-8649-BF3F-5F3C4AF327C4}"/>
          </ac:spMkLst>
        </pc:spChg>
        <pc:grpChg chg="add del mod">
          <ac:chgData name="Nil Casajuana Martín" userId="012e620a3fc94fa5" providerId="LiveId" clId="{540523F0-BAAC-7542-B54C-049AD3536F47}" dt="2021-01-05T12:26:11.485" v="1718" actId="1036"/>
          <ac:grpSpMkLst>
            <pc:docMk/>
            <pc:sldMk cId="2469554055" sldId="267"/>
            <ac:grpSpMk id="15" creationId="{C9F4A2B3-DE84-6F47-A78D-9DC8F52C9F4F}"/>
          </ac:grpSpMkLst>
        </pc:grpChg>
        <pc:picChg chg="add del mod modCrop">
          <ac:chgData name="Nil Casajuana Martín" userId="012e620a3fc94fa5" providerId="LiveId" clId="{540523F0-BAAC-7542-B54C-049AD3536F47}" dt="2021-01-05T12:32:42.776" v="1802" actId="478"/>
          <ac:picMkLst>
            <pc:docMk/>
            <pc:sldMk cId="2469554055" sldId="267"/>
            <ac:picMk id="3" creationId="{DC51F60D-8896-6646-982D-860B71DCA76B}"/>
          </ac:picMkLst>
        </pc:picChg>
        <pc:picChg chg="add mod">
          <ac:chgData name="Nil Casajuana Martín" userId="012e620a3fc94fa5" providerId="LiveId" clId="{540523F0-BAAC-7542-B54C-049AD3536F47}" dt="2021-01-05T12:26:11.485" v="1718" actId="1036"/>
          <ac:picMkLst>
            <pc:docMk/>
            <pc:sldMk cId="2469554055" sldId="267"/>
            <ac:picMk id="8" creationId="{EF7C00B1-5DD8-1D49-9118-7F03EB572BE8}"/>
          </ac:picMkLst>
        </pc:picChg>
        <pc:picChg chg="add mod modCrop">
          <ac:chgData name="Nil Casajuana Martín" userId="012e620a3fc94fa5" providerId="LiveId" clId="{540523F0-BAAC-7542-B54C-049AD3536F47}" dt="2021-01-05T12:32:57.045" v="1809" actId="1076"/>
          <ac:picMkLst>
            <pc:docMk/>
            <pc:sldMk cId="2469554055" sldId="267"/>
            <ac:picMk id="11" creationId="{745F7FCE-494C-3A4B-A13E-55413689C13E}"/>
          </ac:picMkLst>
        </pc:picChg>
        <pc:picChg chg="add mod">
          <ac:chgData name="Nil Casajuana Martín" userId="012e620a3fc94fa5" providerId="LiveId" clId="{540523F0-BAAC-7542-B54C-049AD3536F47}" dt="2021-01-05T12:26:11.485" v="1718" actId="1036"/>
          <ac:picMkLst>
            <pc:docMk/>
            <pc:sldMk cId="2469554055" sldId="267"/>
            <ac:picMk id="13" creationId="{C6F4386C-9CEF-0C42-A5C5-0ED8E3555DC8}"/>
          </ac:picMkLst>
        </pc:picChg>
        <pc:picChg chg="mod modCrop">
          <ac:chgData name="Nil Casajuana Martín" userId="012e620a3fc94fa5" providerId="LiveId" clId="{540523F0-BAAC-7542-B54C-049AD3536F47}" dt="2021-01-05T12:23:59.011" v="1669" actId="732"/>
          <ac:picMkLst>
            <pc:docMk/>
            <pc:sldMk cId="2469554055" sldId="267"/>
            <ac:picMk id="16" creationId="{730DD3FE-0005-4B4A-91D4-C71653858FDD}"/>
          </ac:picMkLst>
        </pc:picChg>
        <pc:cxnChg chg="add mod">
          <ac:chgData name="Nil Casajuana Martín" userId="012e620a3fc94fa5" providerId="LiveId" clId="{540523F0-BAAC-7542-B54C-049AD3536F47}" dt="2021-01-05T12:26:11.485" v="1718" actId="1036"/>
          <ac:cxnSpMkLst>
            <pc:docMk/>
            <pc:sldMk cId="2469554055" sldId="267"/>
            <ac:cxnSpMk id="9" creationId="{0FE6FACD-9FE1-E44A-8FEA-5E1BAF6FF390}"/>
          </ac:cxnSpMkLst>
        </pc:cxnChg>
      </pc:sldChg>
      <pc:sldChg chg="addSp delSp modSp add mod modAnim">
        <pc:chgData name="Nil Casajuana Martín" userId="012e620a3fc94fa5" providerId="LiveId" clId="{540523F0-BAAC-7542-B54C-049AD3536F47}" dt="2021-01-07T16:58:53.017" v="2349" actId="478"/>
        <pc:sldMkLst>
          <pc:docMk/>
          <pc:sldMk cId="287510537" sldId="268"/>
        </pc:sldMkLst>
        <pc:spChg chg="add del mod">
          <ac:chgData name="Nil Casajuana Martín" userId="012e620a3fc94fa5" providerId="LiveId" clId="{540523F0-BAAC-7542-B54C-049AD3536F47}" dt="2021-01-05T12:33:40.766" v="1814" actId="478"/>
          <ac:spMkLst>
            <pc:docMk/>
            <pc:sldMk cId="287510537" sldId="268"/>
            <ac:spMk id="2" creationId="{A44D2F5E-7414-6549-915B-9302F82F7094}"/>
          </ac:spMkLst>
        </pc:spChg>
        <pc:spChg chg="del">
          <ac:chgData name="Nil Casajuana Martín" userId="012e620a3fc94fa5" providerId="LiveId" clId="{540523F0-BAAC-7542-B54C-049AD3536F47}" dt="2021-01-04T17:42:53.276" v="833" actId="478"/>
          <ac:spMkLst>
            <pc:docMk/>
            <pc:sldMk cId="287510537" sldId="268"/>
            <ac:spMk id="5" creationId="{1D6C194C-8DFD-0041-A823-38AC9131BB30}"/>
          </ac:spMkLst>
        </pc:spChg>
        <pc:spChg chg="add mod">
          <ac:chgData name="Nil Casajuana Martín" userId="012e620a3fc94fa5" providerId="LiveId" clId="{540523F0-BAAC-7542-B54C-049AD3536F47}" dt="2021-01-04T17:43:12.641" v="853" actId="20577"/>
          <ac:spMkLst>
            <pc:docMk/>
            <pc:sldMk cId="287510537" sldId="268"/>
            <ac:spMk id="6" creationId="{A41BD0AD-63F6-9C47-91DF-374A993C4D17}"/>
          </ac:spMkLst>
        </pc:spChg>
        <pc:spChg chg="del">
          <ac:chgData name="Nil Casajuana Martín" userId="012e620a3fc94fa5" providerId="LiveId" clId="{540523F0-BAAC-7542-B54C-049AD3536F47}" dt="2021-01-04T17:42:51.339" v="832" actId="478"/>
          <ac:spMkLst>
            <pc:docMk/>
            <pc:sldMk cId="287510537" sldId="268"/>
            <ac:spMk id="7" creationId="{E814AAB4-E4EA-454A-AAB7-058E84A3491D}"/>
          </ac:spMkLst>
        </pc:spChg>
        <pc:spChg chg="add del mod">
          <ac:chgData name="Nil Casajuana Martín" userId="012e620a3fc94fa5" providerId="LiveId" clId="{540523F0-BAAC-7542-B54C-049AD3536F47}" dt="2021-01-05T12:33:42.251" v="1815" actId="478"/>
          <ac:spMkLst>
            <pc:docMk/>
            <pc:sldMk cId="287510537" sldId="268"/>
            <ac:spMk id="8" creationId="{7654152B-0EB2-D642-B712-44C2DAEF88B9}"/>
          </ac:spMkLst>
        </pc:spChg>
        <pc:spChg chg="add del mod">
          <ac:chgData name="Nil Casajuana Martín" userId="012e620a3fc94fa5" providerId="LiveId" clId="{540523F0-BAAC-7542-B54C-049AD3536F47}" dt="2021-01-05T12:33:44.321" v="1816" actId="478"/>
          <ac:spMkLst>
            <pc:docMk/>
            <pc:sldMk cId="287510537" sldId="268"/>
            <ac:spMk id="9" creationId="{C4302209-22A7-B944-83CE-2D10D682FB20}"/>
          </ac:spMkLst>
        </pc:spChg>
        <pc:spChg chg="add mod">
          <ac:chgData name="Nil Casajuana Martín" userId="012e620a3fc94fa5" providerId="LiveId" clId="{540523F0-BAAC-7542-B54C-049AD3536F47}" dt="2021-01-05T12:38:01.539" v="1864" actId="1076"/>
          <ac:spMkLst>
            <pc:docMk/>
            <pc:sldMk cId="287510537" sldId="268"/>
            <ac:spMk id="20" creationId="{E84F742D-0489-E64D-9F98-7307871E31B9}"/>
          </ac:spMkLst>
        </pc:spChg>
        <pc:spChg chg="add del mod">
          <ac:chgData name="Nil Casajuana Martín" userId="012e620a3fc94fa5" providerId="LiveId" clId="{540523F0-BAAC-7542-B54C-049AD3536F47}" dt="2021-01-07T16:58:24.589" v="2345" actId="478"/>
          <ac:spMkLst>
            <pc:docMk/>
            <pc:sldMk cId="287510537" sldId="268"/>
            <ac:spMk id="21" creationId="{26FADCEB-99BC-EA40-B4BF-E94E61DA3600}"/>
          </ac:spMkLst>
        </pc:spChg>
        <pc:spChg chg="add mod">
          <ac:chgData name="Nil Casajuana Martín" userId="012e620a3fc94fa5" providerId="LiveId" clId="{540523F0-BAAC-7542-B54C-049AD3536F47}" dt="2021-01-07T16:57:43.829" v="2303" actId="20577"/>
          <ac:spMkLst>
            <pc:docMk/>
            <pc:sldMk cId="287510537" sldId="268"/>
            <ac:spMk id="22" creationId="{1708F5DF-E911-8B49-A4B0-8E2E01C71793}"/>
          </ac:spMkLst>
        </pc:spChg>
        <pc:spChg chg="add mod">
          <ac:chgData name="Nil Casajuana Martín" userId="012e620a3fc94fa5" providerId="LiveId" clId="{540523F0-BAAC-7542-B54C-049AD3536F47}" dt="2021-01-05T12:41:02.897" v="2001" actId="1076"/>
          <ac:spMkLst>
            <pc:docMk/>
            <pc:sldMk cId="287510537" sldId="268"/>
            <ac:spMk id="23" creationId="{E175B5BF-CAF6-DF41-AA48-C88A7734FFA6}"/>
          </ac:spMkLst>
        </pc:spChg>
        <pc:spChg chg="add del mod">
          <ac:chgData name="Nil Casajuana Martín" userId="012e620a3fc94fa5" providerId="LiveId" clId="{540523F0-BAAC-7542-B54C-049AD3536F47}" dt="2021-01-07T16:58:53.017" v="2349" actId="478"/>
          <ac:spMkLst>
            <pc:docMk/>
            <pc:sldMk cId="287510537" sldId="268"/>
            <ac:spMk id="25" creationId="{E61B9E75-576D-3844-93EC-8563F1AA97C4}"/>
          </ac:spMkLst>
        </pc:spChg>
        <pc:picChg chg="add del mod modCrop">
          <ac:chgData name="Nil Casajuana Martín" userId="012e620a3fc94fa5" providerId="LiveId" clId="{540523F0-BAAC-7542-B54C-049AD3536F47}" dt="2021-01-07T16:58:23.422" v="2344" actId="478"/>
          <ac:picMkLst>
            <pc:docMk/>
            <pc:sldMk cId="287510537" sldId="268"/>
            <ac:picMk id="4" creationId="{ABCB1714-7D33-CF48-A7AF-346929FF0E11}"/>
          </ac:picMkLst>
        </pc:picChg>
        <pc:picChg chg="add mod">
          <ac:chgData name="Nil Casajuana Martín" userId="012e620a3fc94fa5" providerId="LiveId" clId="{540523F0-BAAC-7542-B54C-049AD3536F47}" dt="2021-01-05T12:37:09.226" v="1837" actId="1076"/>
          <ac:picMkLst>
            <pc:docMk/>
            <pc:sldMk cId="287510537" sldId="268"/>
            <ac:picMk id="10" creationId="{1E01962D-67B8-2946-B94B-BC77CB470301}"/>
          </ac:picMkLst>
        </pc:picChg>
        <pc:picChg chg="add mod modCrop">
          <ac:chgData name="Nil Casajuana Martín" userId="012e620a3fc94fa5" providerId="LiveId" clId="{540523F0-BAAC-7542-B54C-049AD3536F47}" dt="2021-01-05T12:37:03.666" v="1836" actId="1076"/>
          <ac:picMkLst>
            <pc:docMk/>
            <pc:sldMk cId="287510537" sldId="268"/>
            <ac:picMk id="13" creationId="{531992E8-6F2E-3A40-93FE-7DCC54C81BE3}"/>
          </ac:picMkLst>
        </pc:picChg>
        <pc:picChg chg="add del mod">
          <ac:chgData name="Nil Casajuana Martín" userId="012e620a3fc94fa5" providerId="LiveId" clId="{540523F0-BAAC-7542-B54C-049AD3536F47}" dt="2021-01-05T12:42:04.672" v="2009" actId="478"/>
          <ac:picMkLst>
            <pc:docMk/>
            <pc:sldMk cId="287510537" sldId="268"/>
            <ac:picMk id="24" creationId="{D1AAD527-2236-0046-A082-536F929F534A}"/>
          </ac:picMkLst>
        </pc:picChg>
        <pc:cxnChg chg="add mod">
          <ac:chgData name="Nil Casajuana Martín" userId="012e620a3fc94fa5" providerId="LiveId" clId="{540523F0-BAAC-7542-B54C-049AD3536F47}" dt="2021-01-05T12:37:22.331" v="1840" actId="1582"/>
          <ac:cxnSpMkLst>
            <pc:docMk/>
            <pc:sldMk cId="287510537" sldId="268"/>
            <ac:cxnSpMk id="16" creationId="{779BE541-324E-3A4E-BEB0-1C8A4EC472CA}"/>
          </ac:cxnSpMkLst>
        </pc:cxnChg>
        <pc:cxnChg chg="add del mod">
          <ac:chgData name="Nil Casajuana Martín" userId="012e620a3fc94fa5" providerId="LiveId" clId="{540523F0-BAAC-7542-B54C-049AD3536F47}" dt="2021-01-07T16:58:22.733" v="2343" actId="478"/>
          <ac:cxnSpMkLst>
            <pc:docMk/>
            <pc:sldMk cId="287510537" sldId="268"/>
            <ac:cxnSpMk id="17" creationId="{C3E3930A-DECB-EC4E-A966-9F30DA2E8F95}"/>
          </ac:cxnSpMkLst>
        </pc:cxnChg>
      </pc:sldChg>
      <pc:sldChg chg="addSp delSp modSp add mod addAnim delAnim modAnim modNotesTx">
        <pc:chgData name="Nil Casajuana Martín" userId="012e620a3fc94fa5" providerId="LiveId" clId="{540523F0-BAAC-7542-B54C-049AD3536F47}" dt="2021-01-07T17:46:31.077" v="3060" actId="1076"/>
        <pc:sldMkLst>
          <pc:docMk/>
          <pc:sldMk cId="796857033" sldId="269"/>
        </pc:sldMkLst>
        <pc:spChg chg="add del mod">
          <ac:chgData name="Nil Casajuana Martín" userId="012e620a3fc94fa5" providerId="LiveId" clId="{540523F0-BAAC-7542-B54C-049AD3536F47}" dt="2021-01-07T17:21:04.460" v="2775" actId="478"/>
          <ac:spMkLst>
            <pc:docMk/>
            <pc:sldMk cId="796857033" sldId="269"/>
            <ac:spMk id="2" creationId="{1E83C40C-8000-4F40-A522-07B6732EE896}"/>
          </ac:spMkLst>
        </pc:spChg>
        <pc:spChg chg="add mod">
          <ac:chgData name="Nil Casajuana Martín" userId="012e620a3fc94fa5" providerId="LiveId" clId="{540523F0-BAAC-7542-B54C-049AD3536F47}" dt="2021-01-07T17:29:27.723" v="2920" actId="1076"/>
          <ac:spMkLst>
            <pc:docMk/>
            <pc:sldMk cId="796857033" sldId="269"/>
            <ac:spMk id="3" creationId="{C292C9AE-A6F2-374C-B095-E58A41607376}"/>
          </ac:spMkLst>
        </pc:spChg>
        <pc:spChg chg="add mod">
          <ac:chgData name="Nil Casajuana Martín" userId="012e620a3fc94fa5" providerId="LiveId" clId="{540523F0-BAAC-7542-B54C-049AD3536F47}" dt="2021-01-07T17:29:40.220" v="2927" actId="1076"/>
          <ac:spMkLst>
            <pc:docMk/>
            <pc:sldMk cId="796857033" sldId="269"/>
            <ac:spMk id="10" creationId="{F2257C71-FA0E-CD45-8577-AD3FF18A5CD5}"/>
          </ac:spMkLst>
        </pc:spChg>
        <pc:spChg chg="add del mod">
          <ac:chgData name="Nil Casajuana Martín" userId="012e620a3fc94fa5" providerId="LiveId" clId="{540523F0-BAAC-7542-B54C-049AD3536F47}" dt="2021-01-07T17:25:25.370" v="2861" actId="478"/>
          <ac:spMkLst>
            <pc:docMk/>
            <pc:sldMk cId="796857033" sldId="269"/>
            <ac:spMk id="11" creationId="{0D1A00E8-0676-6A44-826A-DC150799DCB3}"/>
          </ac:spMkLst>
        </pc:spChg>
        <pc:spChg chg="add mod">
          <ac:chgData name="Nil Casajuana Martín" userId="012e620a3fc94fa5" providerId="LiveId" clId="{540523F0-BAAC-7542-B54C-049AD3536F47}" dt="2021-01-07T17:37:57.319" v="3057" actId="14100"/>
          <ac:spMkLst>
            <pc:docMk/>
            <pc:sldMk cId="796857033" sldId="269"/>
            <ac:spMk id="13" creationId="{9C9EA055-46AC-5444-B0E5-058D36D00270}"/>
          </ac:spMkLst>
        </pc:spChg>
        <pc:spChg chg="add del mod">
          <ac:chgData name="Nil Casajuana Martín" userId="012e620a3fc94fa5" providerId="LiveId" clId="{540523F0-BAAC-7542-B54C-049AD3536F47}" dt="2021-01-07T17:28:51.727" v="2892" actId="478"/>
          <ac:spMkLst>
            <pc:docMk/>
            <pc:sldMk cId="796857033" sldId="269"/>
            <ac:spMk id="15" creationId="{12E5B001-C295-DC40-A3F6-BE0589243142}"/>
          </ac:spMkLst>
        </pc:spChg>
        <pc:spChg chg="add mod">
          <ac:chgData name="Nil Casajuana Martín" userId="012e620a3fc94fa5" providerId="LiveId" clId="{540523F0-BAAC-7542-B54C-049AD3536F47}" dt="2021-01-07T17:21:39.908" v="2779" actId="14100"/>
          <ac:spMkLst>
            <pc:docMk/>
            <pc:sldMk cId="796857033" sldId="269"/>
            <ac:spMk id="17" creationId="{1774B6A9-E602-424C-9315-6632BD59DB66}"/>
          </ac:spMkLst>
        </pc:spChg>
        <pc:spChg chg="add del mod">
          <ac:chgData name="Nil Casajuana Martín" userId="012e620a3fc94fa5" providerId="LiveId" clId="{540523F0-BAAC-7542-B54C-049AD3536F47}" dt="2021-01-07T17:25:40.226" v="2866" actId="478"/>
          <ac:spMkLst>
            <pc:docMk/>
            <pc:sldMk cId="796857033" sldId="269"/>
            <ac:spMk id="18" creationId="{3A4F76B1-1F75-6144-ADBA-6C2B3FB75613}"/>
          </ac:spMkLst>
        </pc:spChg>
        <pc:spChg chg="add del mod">
          <ac:chgData name="Nil Casajuana Martín" userId="012e620a3fc94fa5" providerId="LiveId" clId="{540523F0-BAAC-7542-B54C-049AD3536F47}" dt="2021-01-07T17:25:38.653" v="2865" actId="478"/>
          <ac:spMkLst>
            <pc:docMk/>
            <pc:sldMk cId="796857033" sldId="269"/>
            <ac:spMk id="19" creationId="{4430E928-BC98-0142-9E78-E893D92E397B}"/>
          </ac:spMkLst>
        </pc:spChg>
        <pc:spChg chg="add mod">
          <ac:chgData name="Nil Casajuana Martín" userId="012e620a3fc94fa5" providerId="LiveId" clId="{540523F0-BAAC-7542-B54C-049AD3536F47}" dt="2021-01-07T17:46:31.077" v="3060" actId="1076"/>
          <ac:spMkLst>
            <pc:docMk/>
            <pc:sldMk cId="796857033" sldId="269"/>
            <ac:spMk id="20" creationId="{C0A7169F-7AF9-344C-BD8B-15611D656FC3}"/>
          </ac:spMkLst>
        </pc:spChg>
        <pc:picChg chg="add mod">
          <ac:chgData name="Nil Casajuana Martín" userId="012e620a3fc94fa5" providerId="LiveId" clId="{540523F0-BAAC-7542-B54C-049AD3536F47}" dt="2021-01-07T17:25:30.575" v="2862" actId="1076"/>
          <ac:picMkLst>
            <pc:docMk/>
            <pc:sldMk cId="796857033" sldId="269"/>
            <ac:picMk id="8" creationId="{51F35753-AA7C-0447-B02A-32D87C913669}"/>
          </ac:picMkLst>
        </pc:picChg>
        <pc:picChg chg="add mod">
          <ac:chgData name="Nil Casajuana Martín" userId="012e620a3fc94fa5" providerId="LiveId" clId="{540523F0-BAAC-7542-B54C-049AD3536F47}" dt="2021-01-07T17:25:35.928" v="2864" actId="1076"/>
          <ac:picMkLst>
            <pc:docMk/>
            <pc:sldMk cId="796857033" sldId="269"/>
            <ac:picMk id="9" creationId="{4E037CCE-92CE-5941-8A64-033E6AD0CFEF}"/>
          </ac:picMkLst>
        </pc:picChg>
        <pc:picChg chg="add mod">
          <ac:chgData name="Nil Casajuana Martín" userId="012e620a3fc94fa5" providerId="LiveId" clId="{540523F0-BAAC-7542-B54C-049AD3536F47}" dt="2021-01-07T17:31:58.902" v="2986" actId="1076"/>
          <ac:picMkLst>
            <pc:docMk/>
            <pc:sldMk cId="796857033" sldId="269"/>
            <ac:picMk id="16" creationId="{17A863A7-CC2B-3E48-B3E2-BA0358C3F781}"/>
          </ac:picMkLst>
        </pc:picChg>
        <pc:cxnChg chg="add mod">
          <ac:chgData name="Nil Casajuana Martín" userId="012e620a3fc94fa5" providerId="LiveId" clId="{540523F0-BAAC-7542-B54C-049AD3536F47}" dt="2021-01-07T17:38:01.090" v="3058" actId="14100"/>
          <ac:cxnSpMkLst>
            <pc:docMk/>
            <pc:sldMk cId="796857033" sldId="269"/>
            <ac:cxnSpMk id="6" creationId="{5B6DAC35-0862-FB42-8239-FCD6E3F3B849}"/>
          </ac:cxnSpMkLst>
        </pc:cxnChg>
      </pc:sldChg>
      <pc:sldChg chg="modSp add del mod">
        <pc:chgData name="Nil Casajuana Martín" userId="012e620a3fc94fa5" providerId="LiveId" clId="{540523F0-BAAC-7542-B54C-049AD3536F47}" dt="2021-01-04T17:45:51.211" v="906" actId="2696"/>
        <pc:sldMkLst>
          <pc:docMk/>
          <pc:sldMk cId="3973387515" sldId="269"/>
        </pc:sldMkLst>
        <pc:spChg chg="mod">
          <ac:chgData name="Nil Casajuana Martín" userId="012e620a3fc94fa5" providerId="LiveId" clId="{540523F0-BAAC-7542-B54C-049AD3536F47}" dt="2021-01-04T17:44:16.675" v="905" actId="20577"/>
          <ac:spMkLst>
            <pc:docMk/>
            <pc:sldMk cId="3973387515" sldId="269"/>
            <ac:spMk id="5" creationId="{1D6C194C-8DFD-0041-A823-38AC9131BB30}"/>
          </ac:spMkLst>
        </pc:spChg>
      </pc:sldChg>
      <pc:sldChg chg="addSp delSp modSp add mod modAnim modNotesTx">
        <pc:chgData name="Nil Casajuana Martín" userId="012e620a3fc94fa5" providerId="LiveId" clId="{540523F0-BAAC-7542-B54C-049AD3536F47}" dt="2021-01-08T09:28:39.258" v="3827"/>
        <pc:sldMkLst>
          <pc:docMk/>
          <pc:sldMk cId="4093272711" sldId="270"/>
        </pc:sldMkLst>
        <pc:spChg chg="add mod">
          <ac:chgData name="Nil Casajuana Martín" userId="012e620a3fc94fa5" providerId="LiveId" clId="{540523F0-BAAC-7542-B54C-049AD3536F47}" dt="2021-01-08T09:28:05.804" v="3791" actId="1076"/>
          <ac:spMkLst>
            <pc:docMk/>
            <pc:sldMk cId="4093272711" sldId="270"/>
            <ac:spMk id="4" creationId="{4DB4BF28-1029-EF44-9F2E-08ADED669DA8}"/>
          </ac:spMkLst>
        </pc:spChg>
        <pc:spChg chg="mod">
          <ac:chgData name="Nil Casajuana Martín" userId="012e620a3fc94fa5" providerId="LiveId" clId="{540523F0-BAAC-7542-B54C-049AD3536F47}" dt="2021-01-05T09:22:58.710" v="976" actId="20577"/>
          <ac:spMkLst>
            <pc:docMk/>
            <pc:sldMk cId="4093272711" sldId="270"/>
            <ac:spMk id="5" creationId="{1D6C194C-8DFD-0041-A823-38AC9131BB30}"/>
          </ac:spMkLst>
        </pc:spChg>
        <pc:spChg chg="mod">
          <ac:chgData name="Nil Casajuana Martín" userId="012e620a3fc94fa5" providerId="LiveId" clId="{540523F0-BAAC-7542-B54C-049AD3536F47}" dt="2021-01-08T09:24:42.794" v="3762" actId="2711"/>
          <ac:spMkLst>
            <pc:docMk/>
            <pc:sldMk cId="4093272711" sldId="270"/>
            <ac:spMk id="37" creationId="{8D3EB9C3-1DCB-5844-9378-A5712F7D82C2}"/>
          </ac:spMkLst>
        </pc:spChg>
        <pc:spChg chg="mod">
          <ac:chgData name="Nil Casajuana Martín" userId="012e620a3fc94fa5" providerId="LiveId" clId="{540523F0-BAAC-7542-B54C-049AD3536F47}" dt="2021-01-08T09:24:42.794" v="3762" actId="2711"/>
          <ac:spMkLst>
            <pc:docMk/>
            <pc:sldMk cId="4093272711" sldId="270"/>
            <ac:spMk id="38" creationId="{7F07BFF6-CB50-0844-B9FF-66ADEBE80601}"/>
          </ac:spMkLst>
        </pc:spChg>
        <pc:spChg chg="mod">
          <ac:chgData name="Nil Casajuana Martín" userId="012e620a3fc94fa5" providerId="LiveId" clId="{540523F0-BAAC-7542-B54C-049AD3536F47}" dt="2021-01-08T09:24:42.794" v="3762" actId="2711"/>
          <ac:spMkLst>
            <pc:docMk/>
            <pc:sldMk cId="4093272711" sldId="270"/>
            <ac:spMk id="39" creationId="{7F0DBB1B-E44C-3F41-9C60-CC05102AD09D}"/>
          </ac:spMkLst>
        </pc:spChg>
        <pc:spChg chg="add mod">
          <ac:chgData name="Nil Casajuana Martín" userId="012e620a3fc94fa5" providerId="LiveId" clId="{540523F0-BAAC-7542-B54C-049AD3536F47}" dt="2021-01-08T09:28:24.682" v="3825" actId="1076"/>
          <ac:spMkLst>
            <pc:docMk/>
            <pc:sldMk cId="4093272711" sldId="270"/>
            <ac:spMk id="41" creationId="{38E14554-7B3A-474B-B2ED-BF8C3F6C5DF4}"/>
          </ac:spMkLst>
        </pc:spChg>
        <pc:grpChg chg="add mod">
          <ac:chgData name="Nil Casajuana Martín" userId="012e620a3fc94fa5" providerId="LiveId" clId="{540523F0-BAAC-7542-B54C-049AD3536F47}" dt="2021-01-08T09:27:48.886" v="3778" actId="1036"/>
          <ac:grpSpMkLst>
            <pc:docMk/>
            <pc:sldMk cId="4093272711" sldId="270"/>
            <ac:grpSpMk id="8" creationId="{AF9BB54E-090C-CA44-9975-D51670C42E5D}"/>
          </ac:grpSpMkLst>
        </pc:grpChg>
        <pc:grpChg chg="add mod">
          <ac:chgData name="Nil Casajuana Martín" userId="012e620a3fc94fa5" providerId="LiveId" clId="{540523F0-BAAC-7542-B54C-049AD3536F47}" dt="2021-01-08T09:27:48.886" v="3778" actId="1036"/>
          <ac:grpSpMkLst>
            <pc:docMk/>
            <pc:sldMk cId="4093272711" sldId="270"/>
            <ac:grpSpMk id="33" creationId="{037BCC63-482A-7A4E-9937-297628A32997}"/>
          </ac:grpSpMkLst>
        </pc:grpChg>
        <pc:picChg chg="add del mod modCrop">
          <ac:chgData name="Nil Casajuana Martín" userId="012e620a3fc94fa5" providerId="LiveId" clId="{540523F0-BAAC-7542-B54C-049AD3536F47}" dt="2021-01-08T09:23:46.664" v="3752" actId="478"/>
          <ac:picMkLst>
            <pc:docMk/>
            <pc:sldMk cId="4093272711" sldId="270"/>
            <ac:picMk id="3" creationId="{74058CBD-6813-AF4C-BFDC-E336C79FB934}"/>
          </ac:picMkLst>
        </pc:picChg>
        <pc:picChg chg="add mod">
          <ac:chgData name="Nil Casajuana Martín" userId="012e620a3fc94fa5" providerId="LiveId" clId="{540523F0-BAAC-7542-B54C-049AD3536F47}" dt="2021-01-08T09:27:48.886" v="3778" actId="1036"/>
          <ac:picMkLst>
            <pc:docMk/>
            <pc:sldMk cId="4093272711" sldId="270"/>
            <ac:picMk id="7" creationId="{E8A2A940-C58B-B445-B6C5-C91CCA681F7E}"/>
          </ac:picMkLst>
        </pc:picChg>
        <pc:picChg chg="mod">
          <ac:chgData name="Nil Casajuana Martín" userId="012e620a3fc94fa5" providerId="LiveId" clId="{540523F0-BAAC-7542-B54C-049AD3536F47}" dt="2021-01-08T09:23:47.386" v="3753"/>
          <ac:picMkLst>
            <pc:docMk/>
            <pc:sldMk cId="4093272711" sldId="270"/>
            <ac:picMk id="9" creationId="{44BA465F-6FD5-A848-9F7F-5337D5AE1EF8}"/>
          </ac:picMkLst>
        </pc:picChg>
        <pc:picChg chg="add mod">
          <ac:chgData name="Nil Casajuana Martín" userId="012e620a3fc94fa5" providerId="LiveId" clId="{540523F0-BAAC-7542-B54C-049AD3536F47}" dt="2021-01-08T09:27:48.886" v="3778" actId="1036"/>
          <ac:picMkLst>
            <pc:docMk/>
            <pc:sldMk cId="4093272711" sldId="270"/>
            <ac:picMk id="40" creationId="{B4CEC6EF-12DE-0B48-8A72-EBACDE980C19}"/>
          </ac:picMkLst>
        </pc:pic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0" creationId="{6F61FB06-6DE5-C041-9B28-4541C7F2E8FB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1" creationId="{597C83CA-18D2-8F4F-9489-D0DD2B0686F7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3" creationId="{889A3048-5B78-9E47-BE5B-2FD94632BB8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5" creationId="{6ED4DF7D-5358-114F-9CE5-0F06875F5583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6" creationId="{C8E5B96A-515A-FA4D-96E8-E1B79C8424F3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7" creationId="{2AF7A1F3-FA9D-D44D-B555-72FE5BCA6814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8" creationId="{988C6C8A-F7FA-704D-979C-DCC1C962806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19" creationId="{9A14B20B-1407-D146-B9BC-E68AEB6D979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0" creationId="{F9656858-0AB9-5442-8ADC-BB023CD49E4F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1" creationId="{CFE9F0D7-F42A-2A4D-8DBE-6C0071F5CEAE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2" creationId="{1E072E54-9770-9E45-B6B4-E5FB2D277E22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3" creationId="{2B700F50-E936-194A-BEB3-640C8E46E27E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4" creationId="{E4D31E84-A2C6-9848-BDE2-42E63AF6D811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5" creationId="{A0549D58-B7BD-3549-9BCE-DA39A9C31EE1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6" creationId="{4AA5DB4E-A7AC-1A47-86DD-2BDC9A8B589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7" creationId="{CE426162-B088-5844-80E9-297CA5A88913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8" creationId="{D0A60759-9056-DC41-8A86-B7999348546D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29" creationId="{67D751DD-2AAA-AD43-A39C-31F2151900B7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0" creationId="{CEC67464-B076-B348-BE9E-AE421BE3CC7A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1" creationId="{7F6F5F0F-59A7-9A47-969E-DD0230D63381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2" creationId="{072D1BF6-5D81-5D41-A687-F8A5FF4BDA8B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4" creationId="{ECAD0E05-8BFE-F044-9967-FFFEE96D4745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5" creationId="{1D1C4BEA-B557-AD4F-820F-19C0658EA06B}"/>
          </ac:cxnSpMkLst>
        </pc:cxnChg>
        <pc:cxnChg chg="mod">
          <ac:chgData name="Nil Casajuana Martín" userId="012e620a3fc94fa5" providerId="LiveId" clId="{540523F0-BAAC-7542-B54C-049AD3536F47}" dt="2021-01-08T09:23:47.386" v="3753"/>
          <ac:cxnSpMkLst>
            <pc:docMk/>
            <pc:sldMk cId="4093272711" sldId="270"/>
            <ac:cxnSpMk id="36" creationId="{8C3F182D-1D4F-574D-BD39-943CAB6FE6AA}"/>
          </ac:cxnSpMkLst>
        </pc:cxnChg>
      </pc:sldChg>
      <pc:sldChg chg="modSp add del mod">
        <pc:chgData name="Nil Casajuana Martín" userId="012e620a3fc94fa5" providerId="LiveId" clId="{540523F0-BAAC-7542-B54C-049AD3536F47}" dt="2021-01-08T10:18:18.171" v="4140" actId="2696"/>
        <pc:sldMkLst>
          <pc:docMk/>
          <pc:sldMk cId="281058923" sldId="271"/>
        </pc:sldMkLst>
        <pc:spChg chg="mod">
          <ac:chgData name="Nil Casajuana Martín" userId="012e620a3fc94fa5" providerId="LiveId" clId="{540523F0-BAAC-7542-B54C-049AD3536F47}" dt="2021-01-05T11:18:23.007" v="1217" actId="14100"/>
          <ac:spMkLst>
            <pc:docMk/>
            <pc:sldMk cId="281058923" sldId="271"/>
            <ac:spMk id="2" creationId="{A12E6C3C-4D10-E841-88F5-74B9A2465573}"/>
          </ac:spMkLst>
        </pc:spChg>
      </pc:sldChg>
      <pc:sldChg chg="delSp modSp add mod delAnim modAnim modNotesTx">
        <pc:chgData name="Nil Casajuana Martín" userId="012e620a3fc94fa5" providerId="LiveId" clId="{540523F0-BAAC-7542-B54C-049AD3536F47}" dt="2021-01-10T13:28:50.814" v="5595" actId="20577"/>
        <pc:sldMkLst>
          <pc:docMk/>
          <pc:sldMk cId="4212900781" sldId="272"/>
        </pc:sldMkLst>
        <pc:spChg chg="del">
          <ac:chgData name="Nil Casajuana Martín" userId="012e620a3fc94fa5" providerId="LiveId" clId="{540523F0-BAAC-7542-B54C-049AD3536F47}" dt="2021-01-05T12:11:24.058" v="1604" actId="478"/>
          <ac:spMkLst>
            <pc:docMk/>
            <pc:sldMk cId="4212900781" sldId="272"/>
            <ac:spMk id="4" creationId="{D8D3211B-5CD8-5642-92F3-066663AB56AC}"/>
          </ac:spMkLst>
        </pc:spChg>
        <pc:spChg chg="del">
          <ac:chgData name="Nil Casajuana Martín" userId="012e620a3fc94fa5" providerId="LiveId" clId="{540523F0-BAAC-7542-B54C-049AD3536F47}" dt="2021-01-05T12:11:25.467" v="1605" actId="478"/>
          <ac:spMkLst>
            <pc:docMk/>
            <pc:sldMk cId="4212900781" sldId="272"/>
            <ac:spMk id="6" creationId="{DBE2A330-20BF-0646-8420-6D3BA805DC03}"/>
          </ac:spMkLst>
        </pc:spChg>
        <pc:spChg chg="del">
          <ac:chgData name="Nil Casajuana Martín" userId="012e620a3fc94fa5" providerId="LiveId" clId="{540523F0-BAAC-7542-B54C-049AD3536F47}" dt="2021-01-05T12:11:22.965" v="1603" actId="478"/>
          <ac:spMkLst>
            <pc:docMk/>
            <pc:sldMk cId="4212900781" sldId="272"/>
            <ac:spMk id="8" creationId="{BFD47246-972D-2F4B-BF8E-59920C28F52E}"/>
          </ac:spMkLst>
        </pc:spChg>
        <pc:spChg chg="del">
          <ac:chgData name="Nil Casajuana Martín" userId="012e620a3fc94fa5" providerId="LiveId" clId="{540523F0-BAAC-7542-B54C-049AD3536F47}" dt="2021-01-05T12:11:22.965" v="1603" actId="478"/>
          <ac:spMkLst>
            <pc:docMk/>
            <pc:sldMk cId="4212900781" sldId="272"/>
            <ac:spMk id="9" creationId="{AFDE547A-02B5-5848-AB44-C48FF2A87302}"/>
          </ac:spMkLst>
        </pc:spChg>
        <pc:spChg chg="mod">
          <ac:chgData name="Nil Casajuana Martín" userId="012e620a3fc94fa5" providerId="LiveId" clId="{540523F0-BAAC-7542-B54C-049AD3536F47}" dt="2021-01-05T12:11:44.900" v="1614" actId="1076"/>
          <ac:spMkLst>
            <pc:docMk/>
            <pc:sldMk cId="4212900781" sldId="272"/>
            <ac:spMk id="13" creationId="{1BE2580F-36B6-4541-9EEF-D39B2AA0AFA8}"/>
          </ac:spMkLst>
        </pc:spChg>
        <pc:spChg chg="mod">
          <ac:chgData name="Nil Casajuana Martín" userId="012e620a3fc94fa5" providerId="LiveId" clId="{540523F0-BAAC-7542-B54C-049AD3536F47}" dt="2021-01-10T13:28:50.814" v="5595" actId="20577"/>
          <ac:spMkLst>
            <pc:docMk/>
            <pc:sldMk cId="4212900781" sldId="272"/>
            <ac:spMk id="14" creationId="{DB287FDE-3DF7-D949-BF7E-FAC6FCC1F97E}"/>
          </ac:spMkLst>
        </pc:spChg>
        <pc:picChg chg="del">
          <ac:chgData name="Nil Casajuana Martín" userId="012e620a3fc94fa5" providerId="LiveId" clId="{540523F0-BAAC-7542-B54C-049AD3536F47}" dt="2021-01-05T12:11:22.965" v="1603" actId="478"/>
          <ac:picMkLst>
            <pc:docMk/>
            <pc:sldMk cId="4212900781" sldId="272"/>
            <ac:picMk id="3" creationId="{049751C1-2CE7-344D-BA8B-BF7B32CB33E6}"/>
          </ac:picMkLst>
        </pc:picChg>
        <pc:picChg chg="mod">
          <ac:chgData name="Nil Casajuana Martín" userId="012e620a3fc94fa5" providerId="LiveId" clId="{540523F0-BAAC-7542-B54C-049AD3536F47}" dt="2021-01-05T12:11:50.332" v="1615" actId="1076"/>
          <ac:picMkLst>
            <pc:docMk/>
            <pc:sldMk cId="4212900781" sldId="272"/>
            <ac:picMk id="11" creationId="{115DD9A9-C458-0D4A-BF2B-72B177B60241}"/>
          </ac:picMkLst>
        </pc:picChg>
      </pc:sldChg>
      <pc:sldChg chg="addSp delSp modSp add mod modAnim modNotesTx">
        <pc:chgData name="Nil Casajuana Martín" userId="012e620a3fc94fa5" providerId="LiveId" clId="{540523F0-BAAC-7542-B54C-049AD3536F47}" dt="2021-01-07T17:05:54.494" v="2618" actId="20577"/>
        <pc:sldMkLst>
          <pc:docMk/>
          <pc:sldMk cId="3311822732" sldId="273"/>
        </pc:sldMkLst>
        <pc:spChg chg="add mod">
          <ac:chgData name="Nil Casajuana Martín" userId="012e620a3fc94fa5" providerId="LiveId" clId="{540523F0-BAAC-7542-B54C-049AD3536F47}" dt="2021-01-05T12:42:44.764" v="2016" actId="1582"/>
          <ac:spMkLst>
            <pc:docMk/>
            <pc:sldMk cId="3311822732" sldId="273"/>
            <ac:spMk id="2" creationId="{931B9F0C-2A43-0043-A0E3-651C7995833D}"/>
          </ac:spMkLst>
        </pc:spChg>
        <pc:spChg chg="add mod">
          <ac:chgData name="Nil Casajuana Martín" userId="012e620a3fc94fa5" providerId="LiveId" clId="{540523F0-BAAC-7542-B54C-049AD3536F47}" dt="2021-01-07T16:20:37.412" v="2187" actId="1076"/>
          <ac:spMkLst>
            <pc:docMk/>
            <pc:sldMk cId="3311822732" sldId="273"/>
            <ac:spMk id="3" creationId="{F0EACDF9-FE90-0148-A09D-F414852668D4}"/>
          </ac:spMkLst>
        </pc:spChg>
        <pc:spChg chg="del">
          <ac:chgData name="Nil Casajuana Martín" userId="012e620a3fc94fa5" providerId="LiveId" clId="{540523F0-BAAC-7542-B54C-049AD3536F47}" dt="2021-01-05T12:42:14.965" v="2011" actId="478"/>
          <ac:spMkLst>
            <pc:docMk/>
            <pc:sldMk cId="3311822732" sldId="273"/>
            <ac:spMk id="6" creationId="{A41BD0AD-63F6-9C47-91DF-374A993C4D17}"/>
          </ac:spMkLst>
        </pc:spChg>
        <pc:spChg chg="add mod">
          <ac:chgData name="Nil Casajuana Martín" userId="012e620a3fc94fa5" providerId="LiveId" clId="{540523F0-BAAC-7542-B54C-049AD3536F47}" dt="2021-01-07T16:54:43.806" v="2272" actId="14100"/>
          <ac:spMkLst>
            <pc:docMk/>
            <pc:sldMk cId="3311822732" sldId="273"/>
            <ac:spMk id="8" creationId="{31E60523-D6B2-0249-82D2-5C06E67DCE4F}"/>
          </ac:spMkLst>
        </pc:spChg>
        <pc:spChg chg="del">
          <ac:chgData name="Nil Casajuana Martín" userId="012e620a3fc94fa5" providerId="LiveId" clId="{540523F0-BAAC-7542-B54C-049AD3536F47}" dt="2021-01-05T12:42:19.508" v="2013" actId="478"/>
          <ac:spMkLst>
            <pc:docMk/>
            <pc:sldMk cId="3311822732" sldId="273"/>
            <ac:spMk id="14" creationId="{DB287FDE-3DF7-D949-BF7E-FAC6FCC1F97E}"/>
          </ac:spMkLst>
        </pc:spChg>
        <pc:spChg chg="add del mod">
          <ac:chgData name="Nil Casajuana Martín" userId="012e620a3fc94fa5" providerId="LiveId" clId="{540523F0-BAAC-7542-B54C-049AD3536F47}" dt="2021-01-07T16:28:00.674" v="2263" actId="478"/>
          <ac:spMkLst>
            <pc:docMk/>
            <pc:sldMk cId="3311822732" sldId="273"/>
            <ac:spMk id="18" creationId="{784F6A58-1B74-1B47-89C9-8539AD40FA12}"/>
          </ac:spMkLst>
        </pc:spChg>
        <pc:spChg chg="add mod">
          <ac:chgData name="Nil Casajuana Martín" userId="012e620a3fc94fa5" providerId="LiveId" clId="{540523F0-BAAC-7542-B54C-049AD3536F47}" dt="2021-01-07T16:28:36.597" v="2270" actId="207"/>
          <ac:spMkLst>
            <pc:docMk/>
            <pc:sldMk cId="3311822732" sldId="273"/>
            <ac:spMk id="19" creationId="{003EE2D7-57D8-4D48-89F6-30DD0EF48096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0" creationId="{E84F742D-0489-E64D-9F98-7307871E31B9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1" creationId="{26FADCEB-99BC-EA40-B4BF-E94E61DA3600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2" creationId="{1708F5DF-E911-8B49-A4B0-8E2E01C71793}"/>
          </ac:spMkLst>
        </pc:spChg>
        <pc:spChg chg="del">
          <ac:chgData name="Nil Casajuana Martín" userId="012e620a3fc94fa5" providerId="LiveId" clId="{540523F0-BAAC-7542-B54C-049AD3536F47}" dt="2021-01-05T12:42:18.099" v="2012" actId="478"/>
          <ac:spMkLst>
            <pc:docMk/>
            <pc:sldMk cId="3311822732" sldId="273"/>
            <ac:spMk id="23" creationId="{E175B5BF-CAF6-DF41-AA48-C88A7734FFA6}"/>
          </ac:spMkLst>
        </pc:spChg>
        <pc:spChg chg="add mod">
          <ac:chgData name="Nil Casajuana Martín" userId="012e620a3fc94fa5" providerId="LiveId" clId="{540523F0-BAAC-7542-B54C-049AD3536F47}" dt="2021-01-07T16:19:45.616" v="2179" actId="1076"/>
          <ac:spMkLst>
            <pc:docMk/>
            <pc:sldMk cId="3311822732" sldId="273"/>
            <ac:spMk id="24" creationId="{13B8FA0E-B1F1-5F43-B17F-54963143BECF}"/>
          </ac:spMkLst>
        </pc:spChg>
        <pc:spChg chg="add mod">
          <ac:chgData name="Nil Casajuana Martín" userId="012e620a3fc94fa5" providerId="LiveId" clId="{540523F0-BAAC-7542-B54C-049AD3536F47}" dt="2021-01-07T16:20:24.831" v="2185" actId="207"/>
          <ac:spMkLst>
            <pc:docMk/>
            <pc:sldMk cId="3311822732" sldId="273"/>
            <ac:spMk id="25" creationId="{24C2294A-A4AB-CC47-B67E-2BA3798F9DE6}"/>
          </ac:spMkLst>
        </pc:spChg>
        <pc:spChg chg="add mod">
          <ac:chgData name="Nil Casajuana Martín" userId="012e620a3fc94fa5" providerId="LiveId" clId="{540523F0-BAAC-7542-B54C-049AD3536F47}" dt="2021-01-07T16:20:32.434" v="2186" actId="207"/>
          <ac:spMkLst>
            <pc:docMk/>
            <pc:sldMk cId="3311822732" sldId="273"/>
            <ac:spMk id="26" creationId="{972437D4-6C7A-224C-95A7-429A745243A4}"/>
          </ac:spMkLst>
        </pc:spChg>
        <pc:spChg chg="add del mod">
          <ac:chgData name="Nil Casajuana Martín" userId="012e620a3fc94fa5" providerId="LiveId" clId="{540523F0-BAAC-7542-B54C-049AD3536F47}" dt="2021-01-07T16:15:24.987" v="2119" actId="478"/>
          <ac:spMkLst>
            <pc:docMk/>
            <pc:sldMk cId="3311822732" sldId="273"/>
            <ac:spMk id="27" creationId="{A191B8AA-4813-C84E-A2E4-EAA711422907}"/>
          </ac:spMkLst>
        </pc:spChg>
        <pc:spChg chg="add mod">
          <ac:chgData name="Nil Casajuana Martín" userId="012e620a3fc94fa5" providerId="LiveId" clId="{540523F0-BAAC-7542-B54C-049AD3536F47}" dt="2021-01-07T16:29:03.155" v="2271" actId="1076"/>
          <ac:spMkLst>
            <pc:docMk/>
            <pc:sldMk cId="3311822732" sldId="273"/>
            <ac:spMk id="28" creationId="{BD81FB5A-C715-2146-B191-17C70BDAAA9D}"/>
          </ac:spMkLst>
        </pc:spChg>
        <pc:spChg chg="add mod">
          <ac:chgData name="Nil Casajuana Martín" userId="012e620a3fc94fa5" providerId="LiveId" clId="{540523F0-BAAC-7542-B54C-049AD3536F47}" dt="2021-01-07T16:23:02.622" v="2222" actId="1076"/>
          <ac:spMkLst>
            <pc:docMk/>
            <pc:sldMk cId="3311822732" sldId="273"/>
            <ac:spMk id="29" creationId="{FCF91943-D76A-594F-890E-2AE8DD609459}"/>
          </ac:spMkLst>
        </pc:spChg>
        <pc:spChg chg="add mod">
          <ac:chgData name="Nil Casajuana Martín" userId="012e620a3fc94fa5" providerId="LiveId" clId="{540523F0-BAAC-7542-B54C-049AD3536F47}" dt="2021-01-07T16:19:54.119" v="2180" actId="208"/>
          <ac:spMkLst>
            <pc:docMk/>
            <pc:sldMk cId="3311822732" sldId="273"/>
            <ac:spMk id="30" creationId="{28CAB532-1A70-604D-AF1B-001F3A0D4216}"/>
          </ac:spMkLst>
        </pc:spChg>
        <pc:spChg chg="add mod">
          <ac:chgData name="Nil Casajuana Martín" userId="012e620a3fc94fa5" providerId="LiveId" clId="{540523F0-BAAC-7542-B54C-049AD3536F47}" dt="2021-01-07T16:19:35.561" v="2174" actId="1076"/>
          <ac:spMkLst>
            <pc:docMk/>
            <pc:sldMk cId="3311822732" sldId="273"/>
            <ac:spMk id="31" creationId="{857A7B7E-9DFA-144F-9B3F-B2F48E61208D}"/>
          </ac:spMkLst>
        </pc:spChg>
        <pc:spChg chg="add del mod">
          <ac:chgData name="Nil Casajuana Martín" userId="012e620a3fc94fa5" providerId="LiveId" clId="{540523F0-BAAC-7542-B54C-049AD3536F47}" dt="2021-01-07T16:18:44.953" v="2155" actId="478"/>
          <ac:spMkLst>
            <pc:docMk/>
            <pc:sldMk cId="3311822732" sldId="273"/>
            <ac:spMk id="32" creationId="{A023D947-1BEB-BA42-A9A7-73B8F134C1EE}"/>
          </ac:spMkLst>
        </pc:spChg>
        <pc:spChg chg="add del mod">
          <ac:chgData name="Nil Casajuana Martín" userId="012e620a3fc94fa5" providerId="LiveId" clId="{540523F0-BAAC-7542-B54C-049AD3536F47}" dt="2021-01-07T16:27:59.324" v="2262" actId="478"/>
          <ac:spMkLst>
            <pc:docMk/>
            <pc:sldMk cId="3311822732" sldId="273"/>
            <ac:spMk id="33" creationId="{DD0291EA-169F-444C-8DC3-7E7698D1224B}"/>
          </ac:spMkLst>
        </pc:spChg>
        <pc:spChg chg="add mod">
          <ac:chgData name="Nil Casajuana Martín" userId="012e620a3fc94fa5" providerId="LiveId" clId="{540523F0-BAAC-7542-B54C-049AD3536F47}" dt="2021-01-07T16:27:30.628" v="2260" actId="115"/>
          <ac:spMkLst>
            <pc:docMk/>
            <pc:sldMk cId="3311822732" sldId="273"/>
            <ac:spMk id="34" creationId="{3EC2400F-8274-DF41-846E-7B098CB0DD58}"/>
          </ac:spMkLst>
        </pc:spChg>
        <pc:spChg chg="add del mod">
          <ac:chgData name="Nil Casajuana Martín" userId="012e620a3fc94fa5" providerId="LiveId" clId="{540523F0-BAAC-7542-B54C-049AD3536F47}" dt="2021-01-07T16:27:58.004" v="2261" actId="478"/>
          <ac:spMkLst>
            <pc:docMk/>
            <pc:sldMk cId="3311822732" sldId="273"/>
            <ac:spMk id="35" creationId="{103F2D26-0862-664E-88EB-24E4FB91488A}"/>
          </ac:spMkLst>
        </pc:spChg>
        <pc:picChg chg="del">
          <ac:chgData name="Nil Casajuana Martín" userId="012e620a3fc94fa5" providerId="LiveId" clId="{540523F0-BAAC-7542-B54C-049AD3536F47}" dt="2021-01-05T12:42:18.099" v="2012" actId="478"/>
          <ac:picMkLst>
            <pc:docMk/>
            <pc:sldMk cId="3311822732" sldId="273"/>
            <ac:picMk id="4" creationId="{ABCB1714-7D33-CF48-A7AF-346929FF0E11}"/>
          </ac:picMkLst>
        </pc:picChg>
        <pc:picChg chg="add mod">
          <ac:chgData name="Nil Casajuana Martín" userId="012e620a3fc94fa5" providerId="LiveId" clId="{540523F0-BAAC-7542-B54C-049AD3536F47}" dt="2021-01-07T16:17:09.287" v="2138" actId="1076"/>
          <ac:picMkLst>
            <pc:docMk/>
            <pc:sldMk cId="3311822732" sldId="273"/>
            <ac:picMk id="7" creationId="{78965059-6118-904A-B592-844947441C21}"/>
          </ac:picMkLst>
        </pc:picChg>
        <pc:picChg chg="del">
          <ac:chgData name="Nil Casajuana Martín" userId="012e620a3fc94fa5" providerId="LiveId" clId="{540523F0-BAAC-7542-B54C-049AD3536F47}" dt="2021-01-05T12:42:18.099" v="2012" actId="478"/>
          <ac:picMkLst>
            <pc:docMk/>
            <pc:sldMk cId="3311822732" sldId="273"/>
            <ac:picMk id="10" creationId="{1E01962D-67B8-2946-B94B-BC77CB470301}"/>
          </ac:picMkLst>
        </pc:picChg>
        <pc:picChg chg="del">
          <ac:chgData name="Nil Casajuana Martín" userId="012e620a3fc94fa5" providerId="LiveId" clId="{540523F0-BAAC-7542-B54C-049AD3536F47}" dt="2021-01-05T12:42:18.099" v="2012" actId="478"/>
          <ac:picMkLst>
            <pc:docMk/>
            <pc:sldMk cId="3311822732" sldId="273"/>
            <ac:picMk id="13" creationId="{531992E8-6F2E-3A40-93FE-7DCC54C81BE3}"/>
          </ac:picMkLst>
        </pc:picChg>
        <pc:picChg chg="add del mod">
          <ac:chgData name="Nil Casajuana Martín" userId="012e620a3fc94fa5" providerId="LiveId" clId="{540523F0-BAAC-7542-B54C-049AD3536F47}" dt="2021-01-07T16:15:16.963" v="2117" actId="478"/>
          <ac:picMkLst>
            <pc:docMk/>
            <pc:sldMk cId="3311822732" sldId="273"/>
            <ac:picMk id="15" creationId="{99745B3B-B822-6943-98FC-4D3A2C16312B}"/>
          </ac:picMkLst>
        </pc:picChg>
        <pc:cxnChg chg="add mod">
          <ac:chgData name="Nil Casajuana Martín" userId="012e620a3fc94fa5" providerId="LiveId" clId="{540523F0-BAAC-7542-B54C-049AD3536F47}" dt="2021-01-07T16:55:20.690" v="2276" actId="13822"/>
          <ac:cxnSpMkLst>
            <pc:docMk/>
            <pc:sldMk cId="3311822732" sldId="273"/>
            <ac:cxnSpMk id="11" creationId="{A64AAEE7-F2E9-2A4B-A441-CC4DE6A5C051}"/>
          </ac:cxnSpMkLst>
        </pc:cxnChg>
        <pc:cxnChg chg="del">
          <ac:chgData name="Nil Casajuana Martín" userId="012e620a3fc94fa5" providerId="LiveId" clId="{540523F0-BAAC-7542-B54C-049AD3536F47}" dt="2021-01-05T12:42:18.099" v="2012" actId="478"/>
          <ac:cxnSpMkLst>
            <pc:docMk/>
            <pc:sldMk cId="3311822732" sldId="273"/>
            <ac:cxnSpMk id="12" creationId="{7482CD8C-BFAC-2A4C-9C50-AA72EEE42FDB}"/>
          </ac:cxnSpMkLst>
        </pc:cxnChg>
        <pc:cxnChg chg="del mod">
          <ac:chgData name="Nil Casajuana Martín" userId="012e620a3fc94fa5" providerId="LiveId" clId="{540523F0-BAAC-7542-B54C-049AD3536F47}" dt="2021-01-05T12:42:18.099" v="2012" actId="478"/>
          <ac:cxnSpMkLst>
            <pc:docMk/>
            <pc:sldMk cId="3311822732" sldId="273"/>
            <ac:cxnSpMk id="16" creationId="{779BE541-324E-3A4E-BEB0-1C8A4EC472CA}"/>
          </ac:cxnSpMkLst>
        </pc:cxnChg>
        <pc:cxnChg chg="del mod">
          <ac:chgData name="Nil Casajuana Martín" userId="012e620a3fc94fa5" providerId="LiveId" clId="{540523F0-BAAC-7542-B54C-049AD3536F47}" dt="2021-01-05T12:42:18.099" v="2012" actId="478"/>
          <ac:cxnSpMkLst>
            <pc:docMk/>
            <pc:sldMk cId="3311822732" sldId="273"/>
            <ac:cxnSpMk id="17" creationId="{C3E3930A-DECB-EC4E-A966-9F30DA2E8F95}"/>
          </ac:cxnSpMkLst>
        </pc:cxnChg>
        <pc:cxnChg chg="add mod">
          <ac:chgData name="Nil Casajuana Martín" userId="012e620a3fc94fa5" providerId="LiveId" clId="{540523F0-BAAC-7542-B54C-049AD3536F47}" dt="2021-01-07T16:55:28.388" v="2279" actId="14100"/>
          <ac:cxnSpMkLst>
            <pc:docMk/>
            <pc:sldMk cId="3311822732" sldId="273"/>
            <ac:cxnSpMk id="36" creationId="{BEB08498-3447-6E4F-8576-4CF40AA64394}"/>
          </ac:cxnSpMkLst>
        </pc:cxnChg>
        <pc:cxnChg chg="add mod">
          <ac:chgData name="Nil Casajuana Martín" userId="012e620a3fc94fa5" providerId="LiveId" clId="{540523F0-BAAC-7542-B54C-049AD3536F47}" dt="2021-01-07T16:55:37.595" v="2282" actId="14100"/>
          <ac:cxnSpMkLst>
            <pc:docMk/>
            <pc:sldMk cId="3311822732" sldId="273"/>
            <ac:cxnSpMk id="38" creationId="{B4966479-3A03-BF4C-870C-1D294114C02B}"/>
          </ac:cxnSpMkLst>
        </pc:cxnChg>
      </pc:sldChg>
      <pc:sldChg chg="addSp modSp add mod modAnim modNotesTx">
        <pc:chgData name="Nil Casajuana Martín" userId="012e620a3fc94fa5" providerId="LiveId" clId="{540523F0-BAAC-7542-B54C-049AD3536F47}" dt="2021-01-07T17:11:00.319" v="2699" actId="20577"/>
        <pc:sldMkLst>
          <pc:docMk/>
          <pc:sldMk cId="2359045352" sldId="274"/>
        </pc:sldMkLst>
        <pc:spChg chg="add mod">
          <ac:chgData name="Nil Casajuana Martín" userId="012e620a3fc94fa5" providerId="LiveId" clId="{540523F0-BAAC-7542-B54C-049AD3536F47}" dt="2021-01-07T17:11:00.319" v="2699" actId="20577"/>
          <ac:spMkLst>
            <pc:docMk/>
            <pc:sldMk cId="2359045352" sldId="274"/>
            <ac:spMk id="2" creationId="{3D9FA638-A048-5844-B0D4-FA397E1BF650}"/>
          </ac:spMkLst>
        </pc:spChg>
        <pc:spChg chg="add mod">
          <ac:chgData name="Nil Casajuana Martín" userId="012e620a3fc94fa5" providerId="LiveId" clId="{540523F0-BAAC-7542-B54C-049AD3536F47}" dt="2021-01-07T17:05:15.768" v="2556" actId="1076"/>
          <ac:spMkLst>
            <pc:docMk/>
            <pc:sldMk cId="2359045352" sldId="274"/>
            <ac:spMk id="15" creationId="{C903C741-4D93-5B41-A92A-5827BFEEADC5}"/>
          </ac:spMkLst>
        </pc:spChg>
        <pc:picChg chg="add mod">
          <ac:chgData name="Nil Casajuana Martín" userId="012e620a3fc94fa5" providerId="LiveId" clId="{540523F0-BAAC-7542-B54C-049AD3536F47}" dt="2021-01-07T17:05:20.090" v="2557" actId="1076"/>
          <ac:picMkLst>
            <pc:docMk/>
            <pc:sldMk cId="2359045352" sldId="274"/>
            <ac:picMk id="5" creationId="{4BA5AA43-E160-624F-BCB6-64ED240156BD}"/>
          </ac:picMkLst>
        </pc:picChg>
        <pc:picChg chg="add mod">
          <ac:chgData name="Nil Casajuana Martín" userId="012e620a3fc94fa5" providerId="LiveId" clId="{540523F0-BAAC-7542-B54C-049AD3536F47}" dt="2021-01-07T17:08:24.815" v="2622" actId="1076"/>
          <ac:picMkLst>
            <pc:docMk/>
            <pc:sldMk cId="2359045352" sldId="274"/>
            <ac:picMk id="19" creationId="{99FFE45D-7AEF-B943-BB5C-C66AEEA1675E}"/>
          </ac:picMkLst>
        </pc:picChg>
      </pc:sldChg>
      <pc:sldChg chg="addSp delSp modSp add mod delAnim">
        <pc:chgData name="Nil Casajuana Martín" userId="012e620a3fc94fa5" providerId="LiveId" clId="{540523F0-BAAC-7542-B54C-049AD3536F47}" dt="2021-01-07T17:20:42.239" v="2774" actId="1076"/>
        <pc:sldMkLst>
          <pc:docMk/>
          <pc:sldMk cId="2696400255" sldId="275"/>
        </pc:sldMkLst>
        <pc:spChg chg="del mod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" creationId="{3D9FA638-A048-5844-B0D4-FA397E1BF650}"/>
          </ac:spMkLst>
        </pc:spChg>
        <pc:spChg chg="mod">
          <ac:chgData name="Nil Casajuana Martín" userId="012e620a3fc94fa5" providerId="LiveId" clId="{540523F0-BAAC-7542-B54C-049AD3536F47}" dt="2021-01-07T17:10:42.108" v="2693" actId="20577"/>
          <ac:spMkLst>
            <pc:docMk/>
            <pc:sldMk cId="2696400255" sldId="275"/>
            <ac:spMk id="6" creationId="{A41BD0AD-63F6-9C47-91DF-374A993C4D17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15" creationId="{C903C741-4D93-5B41-A92A-5827BFEEADC5}"/>
          </ac:spMkLst>
        </pc:spChg>
        <pc:spChg chg="add mod">
          <ac:chgData name="Nil Casajuana Martín" userId="012e620a3fc94fa5" providerId="LiveId" clId="{540523F0-BAAC-7542-B54C-049AD3536F47}" dt="2021-01-07T17:20:42.239" v="2774" actId="1076"/>
          <ac:spMkLst>
            <pc:docMk/>
            <pc:sldMk cId="2696400255" sldId="275"/>
            <ac:spMk id="18" creationId="{AF8C64F3-47DD-D443-9EA3-83DF8B101A94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0" creationId="{E84F742D-0489-E64D-9F98-7307871E31B9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1" creationId="{26FADCEB-99BC-EA40-B4BF-E94E61DA3600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2" creationId="{1708F5DF-E911-8B49-A4B0-8E2E01C71793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3" creationId="{E175B5BF-CAF6-DF41-AA48-C88A7734FFA6}"/>
          </ac:spMkLst>
        </pc:spChg>
        <pc:spChg chg="del">
          <ac:chgData name="Nil Casajuana Martín" userId="012e620a3fc94fa5" providerId="LiveId" clId="{540523F0-BAAC-7542-B54C-049AD3536F47}" dt="2021-01-07T17:11:11.069" v="2700" actId="478"/>
          <ac:spMkLst>
            <pc:docMk/>
            <pc:sldMk cId="2696400255" sldId="275"/>
            <ac:spMk id="25" creationId="{E61B9E75-576D-3844-93EC-8563F1AA97C4}"/>
          </ac:spMkLst>
        </pc:spChg>
        <pc:grpChg chg="add mod">
          <ac:chgData name="Nil Casajuana Martín" userId="012e620a3fc94fa5" providerId="LiveId" clId="{540523F0-BAAC-7542-B54C-049AD3536F47}" dt="2021-01-07T17:15:13.984" v="2722" actId="1076"/>
          <ac:grpSpMkLst>
            <pc:docMk/>
            <pc:sldMk cId="2696400255" sldId="275"/>
            <ac:grpSpMk id="8" creationId="{8BFA83A3-1D5D-3D4A-9180-37832D0B54A0}"/>
          </ac:grpSpMkLst>
        </pc:grp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4" creationId="{ABCB1714-7D33-CF48-A7AF-346929FF0E11}"/>
          </ac:picMkLst>
        </pc:pic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5" creationId="{4BA5AA43-E160-624F-BCB6-64ED240156BD}"/>
          </ac:picMkLst>
        </pc:picChg>
        <pc:picChg chg="add mod modCrop">
          <ac:chgData name="Nil Casajuana Martín" userId="012e620a3fc94fa5" providerId="LiveId" clId="{540523F0-BAAC-7542-B54C-049AD3536F47}" dt="2021-01-07T17:12:59.220" v="2705" actId="1076"/>
          <ac:picMkLst>
            <pc:docMk/>
            <pc:sldMk cId="2696400255" sldId="275"/>
            <ac:picMk id="7" creationId="{F4770CFA-CB31-E34F-A76F-18679DFF2268}"/>
          </ac:picMkLst>
        </pc:pic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10" creationId="{1E01962D-67B8-2946-B94B-BC77CB470301}"/>
          </ac:picMkLst>
        </pc:pic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13" creationId="{531992E8-6F2E-3A40-93FE-7DCC54C81BE3}"/>
          </ac:picMkLst>
        </pc:picChg>
        <pc:picChg chg="del">
          <ac:chgData name="Nil Casajuana Martín" userId="012e620a3fc94fa5" providerId="LiveId" clId="{540523F0-BAAC-7542-B54C-049AD3536F47}" dt="2021-01-07T17:11:11.069" v="2700" actId="478"/>
          <ac:picMkLst>
            <pc:docMk/>
            <pc:sldMk cId="2696400255" sldId="275"/>
            <ac:picMk id="19" creationId="{99FFE45D-7AEF-B943-BB5C-C66AEEA1675E}"/>
          </ac:picMkLst>
        </pc:picChg>
        <pc:picChg chg="add mod modCrop">
          <ac:chgData name="Nil Casajuana Martín" userId="012e620a3fc94fa5" providerId="LiveId" clId="{540523F0-BAAC-7542-B54C-049AD3536F47}" dt="2021-01-07T17:13:24.754" v="2714" actId="1076"/>
          <ac:picMkLst>
            <pc:docMk/>
            <pc:sldMk cId="2696400255" sldId="275"/>
            <ac:picMk id="24" creationId="{91466208-E0D5-C24A-8363-9C545C43C7AD}"/>
          </ac:picMkLst>
        </pc:picChg>
        <pc:picChg chg="add mod">
          <ac:chgData name="Nil Casajuana Martín" userId="012e620a3fc94fa5" providerId="LiveId" clId="{540523F0-BAAC-7542-B54C-049AD3536F47}" dt="2021-01-07T17:15:22.379" v="2723" actId="1076"/>
          <ac:picMkLst>
            <pc:docMk/>
            <pc:sldMk cId="2696400255" sldId="275"/>
            <ac:picMk id="26" creationId="{E6487C3C-C263-044D-B3BF-D034791666F0}"/>
          </ac:picMkLst>
        </pc:picChg>
        <pc:cxnChg chg="add del">
          <ac:chgData name="Nil Casajuana Martín" userId="012e620a3fc94fa5" providerId="LiveId" clId="{540523F0-BAAC-7542-B54C-049AD3536F47}" dt="2021-01-07T17:17:53.598" v="2725" actId="478"/>
          <ac:cxnSpMkLst>
            <pc:docMk/>
            <pc:sldMk cId="2696400255" sldId="275"/>
            <ac:cxnSpMk id="11" creationId="{38F185AF-7854-8948-813B-E67C5C614A36}"/>
          </ac:cxnSpMkLst>
        </pc:cxnChg>
        <pc:cxnChg chg="del mod">
          <ac:chgData name="Nil Casajuana Martín" userId="012e620a3fc94fa5" providerId="LiveId" clId="{540523F0-BAAC-7542-B54C-049AD3536F47}" dt="2021-01-07T17:11:11.069" v="2700" actId="478"/>
          <ac:cxnSpMkLst>
            <pc:docMk/>
            <pc:sldMk cId="2696400255" sldId="275"/>
            <ac:cxnSpMk id="16" creationId="{779BE541-324E-3A4E-BEB0-1C8A4EC472CA}"/>
          </ac:cxnSpMkLst>
        </pc:cxnChg>
        <pc:cxnChg chg="del mod">
          <ac:chgData name="Nil Casajuana Martín" userId="012e620a3fc94fa5" providerId="LiveId" clId="{540523F0-BAAC-7542-B54C-049AD3536F47}" dt="2021-01-07T17:11:11.069" v="2700" actId="478"/>
          <ac:cxnSpMkLst>
            <pc:docMk/>
            <pc:sldMk cId="2696400255" sldId="275"/>
            <ac:cxnSpMk id="17" creationId="{C3E3930A-DECB-EC4E-A966-9F30DA2E8F95}"/>
          </ac:cxnSpMkLst>
        </pc:cxnChg>
      </pc:sldChg>
      <pc:sldChg chg="add del">
        <pc:chgData name="Nil Casajuana Martín" userId="012e620a3fc94fa5" providerId="LiveId" clId="{540523F0-BAAC-7542-B54C-049AD3536F47}" dt="2021-01-07T17:35:02.246" v="2989" actId="2696"/>
        <pc:sldMkLst>
          <pc:docMk/>
          <pc:sldMk cId="473338719" sldId="276"/>
        </pc:sldMkLst>
      </pc:sldChg>
      <pc:sldChg chg="addSp delSp modSp add mod delAnim modAnim modNotesTx">
        <pc:chgData name="Nil Casajuana Martín" userId="012e620a3fc94fa5" providerId="LiveId" clId="{540523F0-BAAC-7542-B54C-049AD3536F47}" dt="2021-01-08T09:04:55.478" v="3751" actId="20577"/>
        <pc:sldMkLst>
          <pc:docMk/>
          <pc:sldMk cId="1456117287" sldId="276"/>
        </pc:sldMkLst>
        <pc:spChg chg="mod">
          <ac:chgData name="Nil Casajuana Martín" userId="012e620a3fc94fa5" providerId="LiveId" clId="{540523F0-BAAC-7542-B54C-049AD3536F47}" dt="2021-01-07T17:46:37.658" v="3061" actId="20577"/>
          <ac:spMkLst>
            <pc:docMk/>
            <pc:sldMk cId="1456117287" sldId="276"/>
            <ac:spMk id="5" creationId="{1D6C194C-8DFD-0041-A823-38AC9131BB30}"/>
          </ac:spMkLst>
        </pc:spChg>
        <pc:picChg chg="add mod">
          <ac:chgData name="Nil Casajuana Martín" userId="012e620a3fc94fa5" providerId="LiveId" clId="{540523F0-BAAC-7542-B54C-049AD3536F47}" dt="2021-01-07T17:55:39.852" v="3084" actId="1076"/>
          <ac:picMkLst>
            <pc:docMk/>
            <pc:sldMk cId="1456117287" sldId="276"/>
            <ac:picMk id="3" creationId="{79082146-7705-654C-9EE3-3790A6E81DC6}"/>
          </ac:picMkLst>
        </pc:picChg>
        <pc:picChg chg="add mod">
          <ac:chgData name="Nil Casajuana Martín" userId="012e620a3fc94fa5" providerId="LiveId" clId="{540523F0-BAAC-7542-B54C-049AD3536F47}" dt="2021-01-07T17:55:28.169" v="3083" actId="1036"/>
          <ac:picMkLst>
            <pc:docMk/>
            <pc:sldMk cId="1456117287" sldId="276"/>
            <ac:picMk id="6" creationId="{10A8E0AC-1B4F-1E4A-999E-2EA62EE974E8}"/>
          </ac:picMkLst>
        </pc:picChg>
        <pc:picChg chg="add mod">
          <ac:chgData name="Nil Casajuana Martín" userId="012e620a3fc94fa5" providerId="LiveId" clId="{540523F0-BAAC-7542-B54C-049AD3536F47}" dt="2021-01-08T08:53:13.556" v="3383" actId="1035"/>
          <ac:picMkLst>
            <pc:docMk/>
            <pc:sldMk cId="1456117287" sldId="276"/>
            <ac:picMk id="8" creationId="{31F6448F-0244-A04D-AA35-513D78A08E30}"/>
          </ac:picMkLst>
        </pc:picChg>
        <pc:picChg chg="add del mod">
          <ac:chgData name="Nil Casajuana Martín" userId="012e620a3fc94fa5" providerId="LiveId" clId="{540523F0-BAAC-7542-B54C-049AD3536F47}" dt="2021-01-08T08:53:04.809" v="3351" actId="478"/>
          <ac:picMkLst>
            <pc:docMk/>
            <pc:sldMk cId="1456117287" sldId="276"/>
            <ac:picMk id="10" creationId="{EC926824-D4CF-4645-87BA-79FF36AD594E}"/>
          </ac:picMkLst>
        </pc:picChg>
        <pc:picChg chg="add mod">
          <ac:chgData name="Nil Casajuana Martín" userId="012e620a3fc94fa5" providerId="LiveId" clId="{540523F0-BAAC-7542-B54C-049AD3536F47}" dt="2021-01-08T08:55:48.183" v="3388" actId="1076"/>
          <ac:picMkLst>
            <pc:docMk/>
            <pc:sldMk cId="1456117287" sldId="276"/>
            <ac:picMk id="13" creationId="{E672DE50-B504-994E-AB4F-933FFEBD26AC}"/>
          </ac:picMkLst>
        </pc:picChg>
      </pc:sldChg>
      <pc:sldChg chg="addSp delSp modSp add mod modAnim">
        <pc:chgData name="Nil Casajuana Martín" userId="012e620a3fc94fa5" providerId="LiveId" clId="{540523F0-BAAC-7542-B54C-049AD3536F47}" dt="2021-01-08T09:48:12.524" v="4025"/>
        <pc:sldMkLst>
          <pc:docMk/>
          <pc:sldMk cId="3196788120" sldId="277"/>
        </pc:sldMkLst>
        <pc:spChg chg="add del mod">
          <ac:chgData name="Nil Casajuana Martín" userId="012e620a3fc94fa5" providerId="LiveId" clId="{540523F0-BAAC-7542-B54C-049AD3536F47}" dt="2021-01-08T09:47:32.187" v="4018" actId="478"/>
          <ac:spMkLst>
            <pc:docMk/>
            <pc:sldMk cId="3196788120" sldId="277"/>
            <ac:spMk id="2" creationId="{A05F0504-2D66-7B47-9E02-95AFAA5CC5E1}"/>
          </ac:spMkLst>
        </pc:spChg>
        <pc:spChg chg="mod">
          <ac:chgData name="Nil Casajuana Martín" userId="012e620a3fc94fa5" providerId="LiveId" clId="{540523F0-BAAC-7542-B54C-049AD3536F47}" dt="2021-01-08T09:45:32.585" v="4010" actId="404"/>
          <ac:spMkLst>
            <pc:docMk/>
            <pc:sldMk cId="3196788120" sldId="277"/>
            <ac:spMk id="3" creationId="{FBC51446-E0AE-E94B-932B-1D23AF5F7799}"/>
          </ac:spMkLst>
        </pc:spChg>
        <pc:spChg chg="add mod">
          <ac:chgData name="Nil Casajuana Martín" userId="012e620a3fc94fa5" providerId="LiveId" clId="{540523F0-BAAC-7542-B54C-049AD3536F47}" dt="2021-01-08T09:48:08.776" v="4024" actId="1582"/>
          <ac:spMkLst>
            <pc:docMk/>
            <pc:sldMk cId="3196788120" sldId="277"/>
            <ac:spMk id="4" creationId="{87107567-EB73-9740-A893-EB0631E42119}"/>
          </ac:spMkLst>
        </pc:spChg>
        <pc:picChg chg="del">
          <ac:chgData name="Nil Casajuana Martín" userId="012e620a3fc94fa5" providerId="LiveId" clId="{540523F0-BAAC-7542-B54C-049AD3536F47}" dt="2021-01-08T09:43:04.887" v="3925" actId="478"/>
          <ac:picMkLst>
            <pc:docMk/>
            <pc:sldMk cId="3196788120" sldId="277"/>
            <ac:picMk id="6" creationId="{D1652966-E547-2A47-8723-4C2BDC245EE6}"/>
          </ac:picMkLst>
        </pc:picChg>
        <pc:picChg chg="add mod">
          <ac:chgData name="Nil Casajuana Martín" userId="012e620a3fc94fa5" providerId="LiveId" clId="{540523F0-BAAC-7542-B54C-049AD3536F47}" dt="2021-01-08T09:43:41.523" v="3929" actId="1076"/>
          <ac:picMkLst>
            <pc:docMk/>
            <pc:sldMk cId="3196788120" sldId="277"/>
            <ac:picMk id="7" creationId="{9789C767-5937-7142-A0C9-257CEE0674AF}"/>
          </ac:picMkLst>
        </pc:picChg>
      </pc:sldChg>
      <pc:sldChg chg="addSp delSp add del mod">
        <pc:chgData name="Nil Casajuana Martín" userId="012e620a3fc94fa5" providerId="LiveId" clId="{540523F0-BAAC-7542-B54C-049AD3536F47}" dt="2021-01-08T10:18:17.352" v="4139" actId="2696"/>
        <pc:sldMkLst>
          <pc:docMk/>
          <pc:sldMk cId="3728649652" sldId="278"/>
        </pc:sldMkLst>
        <pc:picChg chg="add del">
          <ac:chgData name="Nil Casajuana Martín" userId="012e620a3fc94fa5" providerId="LiveId" clId="{540523F0-BAAC-7542-B54C-049AD3536F47}" dt="2021-01-08T09:47:11.020" v="4014" actId="478"/>
          <ac:picMkLst>
            <pc:docMk/>
            <pc:sldMk cId="3728649652" sldId="278"/>
            <ac:picMk id="7" creationId="{9789C767-5937-7142-A0C9-257CEE0674AF}"/>
          </ac:picMkLst>
        </pc:picChg>
      </pc:sldChg>
      <pc:sldChg chg="addSp delSp modSp add mod delAnim modAnim">
        <pc:chgData name="Nil Casajuana Martín" userId="012e620a3fc94fa5" providerId="LiveId" clId="{540523F0-BAAC-7542-B54C-049AD3536F47}" dt="2021-01-08T09:51:51.025" v="4068" actId="1076"/>
        <pc:sldMkLst>
          <pc:docMk/>
          <pc:sldMk cId="3173949380" sldId="279"/>
        </pc:sldMkLst>
        <pc:spChg chg="del">
          <ac:chgData name="Nil Casajuana Martín" userId="012e620a3fc94fa5" providerId="LiveId" clId="{540523F0-BAAC-7542-B54C-049AD3536F47}" dt="2021-01-08T09:48:25.988" v="4028" actId="478"/>
          <ac:spMkLst>
            <pc:docMk/>
            <pc:sldMk cId="3173949380" sldId="279"/>
            <ac:spMk id="4" creationId="{87107567-EB73-9740-A893-EB0631E42119}"/>
          </ac:spMkLst>
        </pc:spChg>
        <pc:picChg chg="add mod modCrop">
          <ac:chgData name="Nil Casajuana Martín" userId="012e620a3fc94fa5" providerId="LiveId" clId="{540523F0-BAAC-7542-B54C-049AD3536F47}" dt="2021-01-08T09:51:51.025" v="4068" actId="1076"/>
          <ac:picMkLst>
            <pc:docMk/>
            <pc:sldMk cId="3173949380" sldId="279"/>
            <ac:picMk id="2" creationId="{F57F0583-3F73-1448-9EAD-45C39C78AE71}"/>
          </ac:picMkLst>
        </pc:picChg>
        <pc:picChg chg="add del mod">
          <ac:chgData name="Nil Casajuana Martín" userId="012e620a3fc94fa5" providerId="LiveId" clId="{540523F0-BAAC-7542-B54C-049AD3536F47}" dt="2021-01-08T09:49:22.129" v="4040" actId="478"/>
          <ac:picMkLst>
            <pc:docMk/>
            <pc:sldMk cId="3173949380" sldId="279"/>
            <ac:picMk id="6" creationId="{132ABF22-467F-3343-887C-836C2049191D}"/>
          </ac:picMkLst>
        </pc:picChg>
        <pc:picChg chg="del">
          <ac:chgData name="Nil Casajuana Martín" userId="012e620a3fc94fa5" providerId="LiveId" clId="{540523F0-BAAC-7542-B54C-049AD3536F47}" dt="2021-01-08T09:48:24.508" v="4027" actId="478"/>
          <ac:picMkLst>
            <pc:docMk/>
            <pc:sldMk cId="3173949380" sldId="279"/>
            <ac:picMk id="7" creationId="{9789C767-5937-7142-A0C9-257CEE0674AF}"/>
          </ac:picMkLst>
        </pc:picChg>
        <pc:picChg chg="add mod modCrop">
          <ac:chgData name="Nil Casajuana Martín" userId="012e620a3fc94fa5" providerId="LiveId" clId="{540523F0-BAAC-7542-B54C-049AD3536F47}" dt="2021-01-08T09:50:06.042" v="4058" actId="1076"/>
          <ac:picMkLst>
            <pc:docMk/>
            <pc:sldMk cId="3173949380" sldId="279"/>
            <ac:picMk id="8" creationId="{D3FD26EE-78E5-FA46-A624-9730BC4F8392}"/>
          </ac:picMkLst>
        </pc:picChg>
      </pc:sldChg>
      <pc:sldChg chg="addSp delSp modSp add mod addAnim delAnim modAnim modNotesTx">
        <pc:chgData name="Nil Casajuana Martín" userId="012e620a3fc94fa5" providerId="LiveId" clId="{540523F0-BAAC-7542-B54C-049AD3536F47}" dt="2021-01-08T10:14:43.125" v="4138" actId="20577"/>
        <pc:sldMkLst>
          <pc:docMk/>
          <pc:sldMk cId="1210492957" sldId="280"/>
        </pc:sldMkLst>
        <pc:spChg chg="add del mod">
          <ac:chgData name="Nil Casajuana Martín" userId="012e620a3fc94fa5" providerId="LiveId" clId="{540523F0-BAAC-7542-B54C-049AD3536F47}" dt="2021-01-08T09:53:18.574" v="4087" actId="14100"/>
          <ac:spMkLst>
            <pc:docMk/>
            <pc:sldMk cId="1210492957" sldId="280"/>
            <ac:spMk id="4" creationId="{87107567-EB73-9740-A893-EB0631E42119}"/>
          </ac:spMkLst>
        </pc:spChg>
        <pc:spChg chg="add mod">
          <ac:chgData name="Nil Casajuana Martín" userId="012e620a3fc94fa5" providerId="LiveId" clId="{540523F0-BAAC-7542-B54C-049AD3536F47}" dt="2021-01-08T10:14:21.321" v="4109" actId="1076"/>
          <ac:spMkLst>
            <pc:docMk/>
            <pc:sldMk cId="1210492957" sldId="280"/>
            <ac:spMk id="8" creationId="{C582DC98-9D4B-D041-92A5-B69997ACDF13}"/>
          </ac:spMkLst>
        </pc:spChg>
        <pc:picChg chg="add mod">
          <ac:chgData name="Nil Casajuana Martín" userId="012e620a3fc94fa5" providerId="LiveId" clId="{540523F0-BAAC-7542-B54C-049AD3536F47}" dt="2021-01-08T10:13:50.018" v="4103" actId="1076"/>
          <ac:picMkLst>
            <pc:docMk/>
            <pc:sldMk cId="1210492957" sldId="280"/>
            <ac:picMk id="6" creationId="{6BE9179A-BABA-4148-BEF4-EC3727A730A6}"/>
          </ac:picMkLst>
        </pc:picChg>
      </pc:sldChg>
      <pc:sldChg chg="addSp modSp add mod modAnim">
        <pc:chgData name="Nil Casajuana Martín" userId="012e620a3fc94fa5" providerId="LiveId" clId="{540523F0-BAAC-7542-B54C-049AD3536F47}" dt="2021-01-08T10:08:16.233" v="4096"/>
        <pc:sldMkLst>
          <pc:docMk/>
          <pc:sldMk cId="3415314799" sldId="281"/>
        </pc:sldMkLst>
        <pc:spChg chg="mod">
          <ac:chgData name="Nil Casajuana Martín" userId="012e620a3fc94fa5" providerId="LiveId" clId="{540523F0-BAAC-7542-B54C-049AD3536F47}" dt="2021-01-08T09:53:43.450" v="4091" actId="14100"/>
          <ac:spMkLst>
            <pc:docMk/>
            <pc:sldMk cId="3415314799" sldId="281"/>
            <ac:spMk id="4" creationId="{87107567-EB73-9740-A893-EB0631E42119}"/>
          </ac:spMkLst>
        </pc:spChg>
        <pc:picChg chg="add mod">
          <ac:chgData name="Nil Casajuana Martín" userId="012e620a3fc94fa5" providerId="LiveId" clId="{540523F0-BAAC-7542-B54C-049AD3536F47}" dt="2021-01-08T10:08:11.574" v="4095" actId="1076"/>
          <ac:picMkLst>
            <pc:docMk/>
            <pc:sldMk cId="3415314799" sldId="281"/>
            <ac:picMk id="8" creationId="{35AAB868-FF9E-A14A-9352-A2C40743FBEE}"/>
          </ac:picMkLst>
        </pc:picChg>
      </pc:sldChg>
      <pc:sldChg chg="delSp add mod delAnim modAnim">
        <pc:chgData name="Nil Casajuana Martín" userId="012e620a3fc94fa5" providerId="LiveId" clId="{540523F0-BAAC-7542-B54C-049AD3536F47}" dt="2021-01-10T09:46:41.400" v="4146" actId="478"/>
        <pc:sldMkLst>
          <pc:docMk/>
          <pc:sldMk cId="841223032" sldId="282"/>
        </pc:sldMkLst>
        <pc:spChg chg="del">
          <ac:chgData name="Nil Casajuana Martín" userId="012e620a3fc94fa5" providerId="LiveId" clId="{540523F0-BAAC-7542-B54C-049AD3536F47}" dt="2021-01-10T09:46:41.400" v="4146" actId="478"/>
          <ac:spMkLst>
            <pc:docMk/>
            <pc:sldMk cId="841223032" sldId="282"/>
            <ac:spMk id="30" creationId="{B6CA3E70-2357-E24C-939F-E9FB12D31C24}"/>
          </ac:spMkLst>
        </pc:spChg>
        <pc:cxnChg chg="del">
          <ac:chgData name="Nil Casajuana Martín" userId="012e620a3fc94fa5" providerId="LiveId" clId="{540523F0-BAAC-7542-B54C-049AD3536F47}" dt="2021-01-10T09:46:40.046" v="4145" actId="478"/>
          <ac:cxnSpMkLst>
            <pc:docMk/>
            <pc:sldMk cId="841223032" sldId="282"/>
            <ac:cxnSpMk id="18" creationId="{88B51305-13F0-9144-8DF5-95B19A048B74}"/>
          </ac:cxnSpMkLst>
        </pc:cxnChg>
      </pc:sldChg>
      <pc:sldChg chg="add modAnim">
        <pc:chgData name="Nil Casajuana Martín" userId="012e620a3fc94fa5" providerId="LiveId" clId="{540523F0-BAAC-7542-B54C-049AD3536F47}" dt="2021-01-10T09:47:00.582" v="4153"/>
        <pc:sldMkLst>
          <pc:docMk/>
          <pc:sldMk cId="389924045" sldId="283"/>
        </pc:sldMkLst>
      </pc:sldChg>
      <pc:sldChg chg="addSp delSp modSp add mod modAnim">
        <pc:chgData name="Nil Casajuana Martín" userId="012e620a3fc94fa5" providerId="LiveId" clId="{540523F0-BAAC-7542-B54C-049AD3536F47}" dt="2021-01-10T13:26:23.362" v="5586"/>
        <pc:sldMkLst>
          <pc:docMk/>
          <pc:sldMk cId="3912922591" sldId="284"/>
        </pc:sldMkLst>
        <pc:spChg chg="add mod">
          <ac:chgData name="Nil Casajuana Martín" userId="012e620a3fc94fa5" providerId="LiveId" clId="{540523F0-BAAC-7542-B54C-049AD3536F47}" dt="2021-01-10T11:30:03.492" v="4703" actId="21"/>
          <ac:spMkLst>
            <pc:docMk/>
            <pc:sldMk cId="3912922591" sldId="284"/>
            <ac:spMk id="6" creationId="{F3DD2963-F36D-6845-863D-0AA35782441E}"/>
          </ac:spMkLst>
        </pc:spChg>
        <pc:spChg chg="mod">
          <ac:chgData name="Nil Casajuana Martín" userId="012e620a3fc94fa5" providerId="LiveId" clId="{540523F0-BAAC-7542-B54C-049AD3536F47}" dt="2021-01-10T11:43:07.524" v="4764" actId="1037"/>
          <ac:spMkLst>
            <pc:docMk/>
            <pc:sldMk cId="3912922591" sldId="284"/>
            <ac:spMk id="9" creationId="{875F82DB-4DD4-8E4B-922E-E416F0FC700A}"/>
          </ac:spMkLst>
        </pc:spChg>
        <pc:spChg chg="add mod">
          <ac:chgData name="Nil Casajuana Martín" userId="012e620a3fc94fa5" providerId="LiveId" clId="{540523F0-BAAC-7542-B54C-049AD3536F47}" dt="2021-01-10T11:25:58.915" v="4543" actId="1037"/>
          <ac:spMkLst>
            <pc:docMk/>
            <pc:sldMk cId="3912922591" sldId="284"/>
            <ac:spMk id="11" creationId="{2A13ED85-075C-074D-A569-9C137ECD73A8}"/>
          </ac:spMkLst>
        </pc:spChg>
        <pc:spChg chg="add mod">
          <ac:chgData name="Nil Casajuana Martín" userId="012e620a3fc94fa5" providerId="LiveId" clId="{540523F0-BAAC-7542-B54C-049AD3536F47}" dt="2021-01-10T11:43:36.154" v="4768" actId="1076"/>
          <ac:spMkLst>
            <pc:docMk/>
            <pc:sldMk cId="3912922591" sldId="284"/>
            <ac:spMk id="16" creationId="{72A976D6-43FE-3342-98D6-E9C2270C4585}"/>
          </ac:spMkLst>
        </pc:spChg>
        <pc:spChg chg="add mod">
          <ac:chgData name="Nil Casajuana Martín" userId="012e620a3fc94fa5" providerId="LiveId" clId="{540523F0-BAAC-7542-B54C-049AD3536F47}" dt="2021-01-10T11:28:13.019" v="4594"/>
          <ac:spMkLst>
            <pc:docMk/>
            <pc:sldMk cId="3912922591" sldId="284"/>
            <ac:spMk id="17" creationId="{AFFAE99C-39F0-4642-BDDA-288067F71B06}"/>
          </ac:spMkLst>
        </pc:spChg>
        <pc:spChg chg="add mod">
          <ac:chgData name="Nil Casajuana Martín" userId="012e620a3fc94fa5" providerId="LiveId" clId="{540523F0-BAAC-7542-B54C-049AD3536F47}" dt="2021-01-10T11:29:15.516" v="4702" actId="113"/>
          <ac:spMkLst>
            <pc:docMk/>
            <pc:sldMk cId="3912922591" sldId="284"/>
            <ac:spMk id="18" creationId="{AC96B893-BBFD-BD4B-A03B-E7641ACA1B6A}"/>
          </ac:spMkLst>
        </pc:spChg>
        <pc:spChg chg="add mod">
          <ac:chgData name="Nil Casajuana Martín" userId="012e620a3fc94fa5" providerId="LiveId" clId="{540523F0-BAAC-7542-B54C-049AD3536F47}" dt="2021-01-10T13:25:59.074" v="5580" actId="21"/>
          <ac:spMkLst>
            <pc:docMk/>
            <pc:sldMk cId="3912922591" sldId="284"/>
            <ac:spMk id="19" creationId="{FEC147ED-6B43-F642-9BFB-1B06B8E30186}"/>
          </ac:spMkLst>
        </pc:spChg>
        <pc:spChg chg="add mod">
          <ac:chgData name="Nil Casajuana Martín" userId="012e620a3fc94fa5" providerId="LiveId" clId="{540523F0-BAAC-7542-B54C-049AD3536F47}" dt="2021-01-10T11:42:33.616" v="4758" actId="1076"/>
          <ac:spMkLst>
            <pc:docMk/>
            <pc:sldMk cId="3912922591" sldId="284"/>
            <ac:spMk id="20" creationId="{1A9E8130-9983-0B4A-BAE4-0860382FEB17}"/>
          </ac:spMkLst>
        </pc:spChg>
        <pc:spChg chg="add mod">
          <ac:chgData name="Nil Casajuana Martín" userId="012e620a3fc94fa5" providerId="LiveId" clId="{540523F0-BAAC-7542-B54C-049AD3536F47}" dt="2021-01-10T11:44:31.131" v="4799" actId="1076"/>
          <ac:spMkLst>
            <pc:docMk/>
            <pc:sldMk cId="3912922591" sldId="284"/>
            <ac:spMk id="23" creationId="{24D5B1C5-7EEE-C049-A05E-E5028EE4D52E}"/>
          </ac:spMkLst>
        </pc:spChg>
        <pc:spChg chg="add mod">
          <ac:chgData name="Nil Casajuana Martín" userId="012e620a3fc94fa5" providerId="LiveId" clId="{540523F0-BAAC-7542-B54C-049AD3536F47}" dt="2021-01-10T13:26:09.033" v="5583" actId="1076"/>
          <ac:spMkLst>
            <pc:docMk/>
            <pc:sldMk cId="3912922591" sldId="284"/>
            <ac:spMk id="24" creationId="{49AD9330-6C96-C142-8197-4C0BD7FCC55A}"/>
          </ac:spMkLst>
        </pc:spChg>
        <pc:picChg chg="mod">
          <ac:chgData name="Nil Casajuana Martín" userId="012e620a3fc94fa5" providerId="LiveId" clId="{540523F0-BAAC-7542-B54C-049AD3536F47}" dt="2021-01-10T11:21:37.202" v="4358" actId="29295"/>
          <ac:picMkLst>
            <pc:docMk/>
            <pc:sldMk cId="3912922591" sldId="284"/>
            <ac:picMk id="3" creationId="{9EC93A20-96DF-5F4E-B2EB-4DBFF484F2B2}"/>
          </ac:picMkLst>
        </pc:picChg>
        <pc:picChg chg="add mod modCrop">
          <ac:chgData name="Nil Casajuana Martín" userId="012e620a3fc94fa5" providerId="LiveId" clId="{540523F0-BAAC-7542-B54C-049AD3536F47}" dt="2021-01-10T11:25:45.929" v="4534" actId="1582"/>
          <ac:picMkLst>
            <pc:docMk/>
            <pc:sldMk cId="3912922591" sldId="284"/>
            <ac:picMk id="8" creationId="{2A03356B-2F33-BD4A-BDB9-BC0BB2105FEE}"/>
          </ac:picMkLst>
        </pc:picChg>
        <pc:picChg chg="add mod modCrop">
          <ac:chgData name="Nil Casajuana Martín" userId="012e620a3fc94fa5" providerId="LiveId" clId="{540523F0-BAAC-7542-B54C-049AD3536F47}" dt="2021-01-10T11:22:32.108" v="4371" actId="1037"/>
          <ac:picMkLst>
            <pc:docMk/>
            <pc:sldMk cId="3912922591" sldId="284"/>
            <ac:picMk id="10" creationId="{D0F5AC0A-C4DB-3149-B3B8-665F69F93DD0}"/>
          </ac:picMkLst>
        </pc:picChg>
        <pc:cxnChg chg="add mod">
          <ac:chgData name="Nil Casajuana Martín" userId="012e620a3fc94fa5" providerId="LiveId" clId="{540523F0-BAAC-7542-B54C-049AD3536F47}" dt="2021-01-10T11:26:06.586" v="4544" actId="208"/>
          <ac:cxnSpMkLst>
            <pc:docMk/>
            <pc:sldMk cId="3912922591" sldId="284"/>
            <ac:cxnSpMk id="4" creationId="{23CB79C7-AE48-384F-9A79-75DDCAF56592}"/>
          </ac:cxnSpMkLst>
        </pc:cxnChg>
        <pc:cxnChg chg="add del mod">
          <ac:chgData name="Nil Casajuana Martín" userId="012e620a3fc94fa5" providerId="LiveId" clId="{540523F0-BAAC-7542-B54C-049AD3536F47}" dt="2021-01-10T11:27:50.999" v="4590" actId="478"/>
          <ac:cxnSpMkLst>
            <pc:docMk/>
            <pc:sldMk cId="3912922591" sldId="284"/>
            <ac:cxnSpMk id="15" creationId="{823DA290-8A7B-BB48-9545-4399C56D4F3B}"/>
          </ac:cxnSpMkLst>
        </pc:cxnChg>
        <pc:cxnChg chg="add mod">
          <ac:chgData name="Nil Casajuana Martín" userId="012e620a3fc94fa5" providerId="LiveId" clId="{540523F0-BAAC-7542-B54C-049AD3536F47}" dt="2021-01-10T11:44:01.922" v="4772"/>
          <ac:cxnSpMkLst>
            <pc:docMk/>
            <pc:sldMk cId="3912922591" sldId="284"/>
            <ac:cxnSpMk id="22" creationId="{FFCC9245-1179-9C4F-AC47-2D23837646BB}"/>
          </ac:cxnSpMkLst>
        </pc:cxnChg>
      </pc:sldChg>
      <pc:sldChg chg="delSp modSp add mod">
        <pc:chgData name="Nil Casajuana Martín" userId="012e620a3fc94fa5" providerId="LiveId" clId="{540523F0-BAAC-7542-B54C-049AD3536F47}" dt="2021-01-10T11:49:47.177" v="4814" actId="20577"/>
        <pc:sldMkLst>
          <pc:docMk/>
          <pc:sldMk cId="367489140" sldId="285"/>
        </pc:sldMkLst>
        <pc:spChg chg="mod">
          <ac:chgData name="Nil Casajuana Martín" userId="012e620a3fc94fa5" providerId="LiveId" clId="{540523F0-BAAC-7542-B54C-049AD3536F47}" dt="2021-01-10T11:49:47.177" v="4814" actId="20577"/>
          <ac:spMkLst>
            <pc:docMk/>
            <pc:sldMk cId="367489140" sldId="285"/>
            <ac:spMk id="7" creationId="{730916DA-BA79-9947-8FE1-5DAB34D0E6C8}"/>
          </ac:spMkLst>
        </pc:spChg>
        <pc:spChg chg="del">
          <ac:chgData name="Nil Casajuana Martín" userId="012e620a3fc94fa5" providerId="LiveId" clId="{540523F0-BAAC-7542-B54C-049AD3536F47}" dt="2021-01-10T11:41:36.586" v="4740" actId="478"/>
          <ac:spMkLst>
            <pc:docMk/>
            <pc:sldMk cId="367489140" sldId="285"/>
            <ac:spMk id="8" creationId="{704233C2-F3B5-454C-8CE1-448743E32448}"/>
          </ac:spMkLst>
        </pc:spChg>
        <pc:spChg chg="del">
          <ac:chgData name="Nil Casajuana Martín" userId="012e620a3fc94fa5" providerId="LiveId" clId="{540523F0-BAAC-7542-B54C-049AD3536F47}" dt="2021-01-10T11:41:35.384" v="4739" actId="478"/>
          <ac:spMkLst>
            <pc:docMk/>
            <pc:sldMk cId="367489140" sldId="285"/>
            <ac:spMk id="9" creationId="{875F82DB-4DD4-8E4B-922E-E416F0FC700A}"/>
          </ac:spMkLst>
        </pc:spChg>
        <pc:picChg chg="del">
          <ac:chgData name="Nil Casajuana Martín" userId="012e620a3fc94fa5" providerId="LiveId" clId="{540523F0-BAAC-7542-B54C-049AD3536F47}" dt="2021-01-10T11:41:34.042" v="4738" actId="478"/>
          <ac:picMkLst>
            <pc:docMk/>
            <pc:sldMk cId="367489140" sldId="285"/>
            <ac:picMk id="3" creationId="{9EC93A20-96DF-5F4E-B2EB-4DBFF484F2B2}"/>
          </ac:picMkLst>
        </pc:picChg>
      </pc:sldChg>
      <pc:sldChg chg="addSp delSp modSp add del mod modAnim">
        <pc:chgData name="Nil Casajuana Martín" userId="012e620a3fc94fa5" providerId="LiveId" clId="{540523F0-BAAC-7542-B54C-049AD3536F47}" dt="2021-01-10T12:02:35.707" v="4985" actId="2696"/>
        <pc:sldMkLst>
          <pc:docMk/>
          <pc:sldMk cId="1648425489" sldId="286"/>
        </pc:sldMkLst>
        <pc:spChg chg="add mod">
          <ac:chgData name="Nil Casajuana Martín" userId="012e620a3fc94fa5" providerId="LiveId" clId="{540523F0-BAAC-7542-B54C-049AD3536F47}" dt="2021-01-10T12:00:21.791" v="4971" actId="113"/>
          <ac:spMkLst>
            <pc:docMk/>
            <pc:sldMk cId="1648425489" sldId="286"/>
            <ac:spMk id="6" creationId="{A6322B96-7625-4445-A96B-A8097AFDB3BA}"/>
          </ac:spMkLst>
        </pc:spChg>
        <pc:spChg chg="add del mod">
          <ac:chgData name="Nil Casajuana Martín" userId="012e620a3fc94fa5" providerId="LiveId" clId="{540523F0-BAAC-7542-B54C-049AD3536F47}" dt="2021-01-10T11:50:15.133" v="4868"/>
          <ac:spMkLst>
            <pc:docMk/>
            <pc:sldMk cId="1648425489" sldId="286"/>
            <ac:spMk id="7" creationId="{CBCF16E3-4618-7E40-8F37-F5AD715F9C0B}"/>
          </ac:spMkLst>
        </pc:spChg>
        <pc:spChg chg="add mod">
          <ac:chgData name="Nil Casajuana Martín" userId="012e620a3fc94fa5" providerId="LiveId" clId="{540523F0-BAAC-7542-B54C-049AD3536F47}" dt="2021-01-10T11:59:32.483" v="4965" actId="1037"/>
          <ac:spMkLst>
            <pc:docMk/>
            <pc:sldMk cId="1648425489" sldId="286"/>
            <ac:spMk id="13" creationId="{6BF4F923-F859-244E-93AD-9D9B340F6DA7}"/>
          </ac:spMkLst>
        </pc:spChg>
        <pc:picChg chg="del mod">
          <ac:chgData name="Nil Casajuana Martín" userId="012e620a3fc94fa5" providerId="LiveId" clId="{540523F0-BAAC-7542-B54C-049AD3536F47}" dt="2021-01-10T11:51:13.891" v="4890" actId="478"/>
          <ac:picMkLst>
            <pc:docMk/>
            <pc:sldMk cId="1648425489" sldId="286"/>
            <ac:picMk id="3" creationId="{EF9A8BCC-13C2-134C-9063-6EE9131ED056}"/>
          </ac:picMkLst>
        </pc:picChg>
        <pc:picChg chg="add mod">
          <ac:chgData name="Nil Casajuana Martín" userId="012e620a3fc94fa5" providerId="LiveId" clId="{540523F0-BAAC-7542-B54C-049AD3536F47}" dt="2021-01-10T11:59:32.483" v="4965" actId="1037"/>
          <ac:picMkLst>
            <pc:docMk/>
            <pc:sldMk cId="1648425489" sldId="286"/>
            <ac:picMk id="4" creationId="{8B6E9649-1142-8143-96CD-7C560B7B0C54}"/>
          </ac:picMkLst>
        </pc:picChg>
        <pc:picChg chg="add del mod modCrop">
          <ac:chgData name="Nil Casajuana Martín" userId="012e620a3fc94fa5" providerId="LiveId" clId="{540523F0-BAAC-7542-B54C-049AD3536F47}" dt="2021-01-10T11:54:10.682" v="4905" actId="478"/>
          <ac:picMkLst>
            <pc:docMk/>
            <pc:sldMk cId="1648425489" sldId="286"/>
            <ac:picMk id="9" creationId="{5BC30F8B-9690-0B4E-84EA-156958F52EAB}"/>
          </ac:picMkLst>
        </pc:picChg>
        <pc:picChg chg="add mod modCrop">
          <ac:chgData name="Nil Casajuana Martín" userId="012e620a3fc94fa5" providerId="LiveId" clId="{540523F0-BAAC-7542-B54C-049AD3536F47}" dt="2021-01-10T11:59:32.483" v="4965" actId="1037"/>
          <ac:picMkLst>
            <pc:docMk/>
            <pc:sldMk cId="1648425489" sldId="286"/>
            <ac:picMk id="11" creationId="{A771AF0A-FF67-B045-8FA9-2311D661E983}"/>
          </ac:picMkLst>
        </pc:picChg>
        <pc:picChg chg="add mod modCrop">
          <ac:chgData name="Nil Casajuana Martín" userId="012e620a3fc94fa5" providerId="LiveId" clId="{540523F0-BAAC-7542-B54C-049AD3536F47}" dt="2021-01-10T11:59:32.483" v="4965" actId="1037"/>
          <ac:picMkLst>
            <pc:docMk/>
            <pc:sldMk cId="1648425489" sldId="286"/>
            <ac:picMk id="16" creationId="{009605B7-0FD2-2A47-AC9D-A45563AD30DA}"/>
          </ac:picMkLst>
        </pc:picChg>
      </pc:sldChg>
      <pc:sldChg chg="addSp modSp add mod modAnim">
        <pc:chgData name="Nil Casajuana Martín" userId="012e620a3fc94fa5" providerId="LiveId" clId="{540523F0-BAAC-7542-B54C-049AD3536F47}" dt="2021-01-10T12:03:26.195" v="5021" actId="113"/>
        <pc:sldMkLst>
          <pc:docMk/>
          <pc:sldMk cId="4220885660" sldId="287"/>
        </pc:sldMkLst>
        <pc:spChg chg="add mod">
          <ac:chgData name="Nil Casajuana Martín" userId="012e620a3fc94fa5" providerId="LiveId" clId="{540523F0-BAAC-7542-B54C-049AD3536F47}" dt="2021-01-10T12:03:26.195" v="5021" actId="113"/>
          <ac:spMkLst>
            <pc:docMk/>
            <pc:sldMk cId="4220885660" sldId="287"/>
            <ac:spMk id="2" creationId="{DEE49E2A-0A02-164B-A351-A0DF7D5478B1}"/>
          </ac:spMkLst>
        </pc:spChg>
        <pc:spChg chg="mod">
          <ac:chgData name="Nil Casajuana Martín" userId="012e620a3fc94fa5" providerId="LiveId" clId="{540523F0-BAAC-7542-B54C-049AD3536F47}" dt="2021-01-10T12:02:44.222" v="4986" actId="113"/>
          <ac:spMkLst>
            <pc:docMk/>
            <pc:sldMk cId="4220885660" sldId="287"/>
            <ac:spMk id="6" creationId="{A6322B96-7625-4445-A96B-A8097AFDB3BA}"/>
          </ac:spMkLst>
        </pc:spChg>
      </pc:sldChg>
      <pc:sldChg chg="addSp delSp modSp add mod delAnim modAnim">
        <pc:chgData name="Nil Casajuana Martín" userId="012e620a3fc94fa5" providerId="LiveId" clId="{540523F0-BAAC-7542-B54C-049AD3536F47}" dt="2021-01-10T12:10:26.621" v="5056" actId="1076"/>
        <pc:sldMkLst>
          <pc:docMk/>
          <pc:sldMk cId="1227291933" sldId="288"/>
        </pc:sldMkLst>
        <pc:spChg chg="del">
          <ac:chgData name="Nil Casajuana Martín" userId="012e620a3fc94fa5" providerId="LiveId" clId="{540523F0-BAAC-7542-B54C-049AD3536F47}" dt="2021-01-10T12:02:53.770" v="4989" actId="478"/>
          <ac:spMkLst>
            <pc:docMk/>
            <pc:sldMk cId="1227291933" sldId="288"/>
            <ac:spMk id="2" creationId="{DEE49E2A-0A02-164B-A351-A0DF7D5478B1}"/>
          </ac:spMkLst>
        </pc:spChg>
        <pc:spChg chg="mod">
          <ac:chgData name="Nil Casajuana Martín" userId="012e620a3fc94fa5" providerId="LiveId" clId="{540523F0-BAAC-7542-B54C-049AD3536F47}" dt="2021-01-10T12:09:44.174" v="5055" actId="113"/>
          <ac:spMkLst>
            <pc:docMk/>
            <pc:sldMk cId="1227291933" sldId="288"/>
            <ac:spMk id="6" creationId="{A6322B96-7625-4445-A96B-A8097AFDB3BA}"/>
          </ac:spMkLst>
        </pc:spChg>
        <pc:spChg chg="add mod">
          <ac:chgData name="Nil Casajuana Martín" userId="012e620a3fc94fa5" providerId="LiveId" clId="{540523F0-BAAC-7542-B54C-049AD3536F47}" dt="2021-01-10T12:10:26.621" v="5056" actId="1076"/>
          <ac:spMkLst>
            <pc:docMk/>
            <pc:sldMk cId="1227291933" sldId="288"/>
            <ac:spMk id="8" creationId="{8049B340-5AD2-D64C-8782-B980C4173C46}"/>
          </ac:spMkLst>
        </pc:spChg>
        <pc:spChg chg="del">
          <ac:chgData name="Nil Casajuana Martín" userId="012e620a3fc94fa5" providerId="LiveId" clId="{540523F0-BAAC-7542-B54C-049AD3536F47}" dt="2021-01-10T12:02:58.799" v="4993" actId="478"/>
          <ac:spMkLst>
            <pc:docMk/>
            <pc:sldMk cId="1227291933" sldId="288"/>
            <ac:spMk id="13" creationId="{6BF4F923-F859-244E-93AD-9D9B340F6DA7}"/>
          </ac:spMkLst>
        </pc:spChg>
        <pc:spChg chg="add mod">
          <ac:chgData name="Nil Casajuana Martín" userId="012e620a3fc94fa5" providerId="LiveId" clId="{540523F0-BAAC-7542-B54C-049AD3536F47}" dt="2021-01-10T12:05:38.728" v="5034" actId="20577"/>
          <ac:spMkLst>
            <pc:docMk/>
            <pc:sldMk cId="1227291933" sldId="288"/>
            <ac:spMk id="15" creationId="{B8B3B651-5B6B-F243-96B5-750ED3D467BE}"/>
          </ac:spMkLst>
        </pc:spChg>
        <pc:picChg chg="del">
          <ac:chgData name="Nil Casajuana Martín" userId="012e620a3fc94fa5" providerId="LiveId" clId="{540523F0-BAAC-7542-B54C-049AD3536F47}" dt="2021-01-10T12:02:55.093" v="4990" actId="478"/>
          <ac:picMkLst>
            <pc:docMk/>
            <pc:sldMk cId="1227291933" sldId="288"/>
            <ac:picMk id="4" creationId="{8B6E9649-1142-8143-96CD-7C560B7B0C54}"/>
          </ac:picMkLst>
        </pc:picChg>
        <pc:picChg chg="add mod">
          <ac:chgData name="Nil Casajuana Martín" userId="012e620a3fc94fa5" providerId="LiveId" clId="{540523F0-BAAC-7542-B54C-049AD3536F47}" dt="2021-01-10T12:06:30.599" v="5054" actId="1036"/>
          <ac:picMkLst>
            <pc:docMk/>
            <pc:sldMk cId="1227291933" sldId="288"/>
            <ac:picMk id="7" creationId="{B72CC980-7039-184C-AB98-FB355233DAC9}"/>
          </ac:picMkLst>
        </pc:picChg>
        <pc:picChg chg="del">
          <ac:chgData name="Nil Casajuana Martín" userId="012e620a3fc94fa5" providerId="LiveId" clId="{540523F0-BAAC-7542-B54C-049AD3536F47}" dt="2021-01-10T12:02:56.178" v="4991" actId="478"/>
          <ac:picMkLst>
            <pc:docMk/>
            <pc:sldMk cId="1227291933" sldId="288"/>
            <ac:picMk id="11" creationId="{A771AF0A-FF67-B045-8FA9-2311D661E983}"/>
          </ac:picMkLst>
        </pc:picChg>
        <pc:picChg chg="del">
          <ac:chgData name="Nil Casajuana Martín" userId="012e620a3fc94fa5" providerId="LiveId" clId="{540523F0-BAAC-7542-B54C-049AD3536F47}" dt="2021-01-10T12:02:57.382" v="4992" actId="478"/>
          <ac:picMkLst>
            <pc:docMk/>
            <pc:sldMk cId="1227291933" sldId="288"/>
            <ac:picMk id="16" creationId="{009605B7-0FD2-2A47-AC9D-A45563AD30DA}"/>
          </ac:picMkLst>
        </pc:picChg>
      </pc:sldChg>
      <pc:sldChg chg="addSp modSp add mod modAnim">
        <pc:chgData name="Nil Casajuana Martín" userId="012e620a3fc94fa5" providerId="LiveId" clId="{540523F0-BAAC-7542-B54C-049AD3536F47}" dt="2021-01-10T13:09:38.229" v="5505" actId="113"/>
        <pc:sldMkLst>
          <pc:docMk/>
          <pc:sldMk cId="870451182" sldId="289"/>
        </pc:sldMkLst>
        <pc:spChg chg="add mod">
          <ac:chgData name="Nil Casajuana Martín" userId="012e620a3fc94fa5" providerId="LiveId" clId="{540523F0-BAAC-7542-B54C-049AD3536F47}" dt="2021-01-10T13:09:38.229" v="5505" actId="113"/>
          <ac:spMkLst>
            <pc:docMk/>
            <pc:sldMk cId="870451182" sldId="289"/>
            <ac:spMk id="3" creationId="{D87A18D8-DB69-A843-AA48-F1B6AB8ECB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F5FA8-45E4-3D40-8838-3136DE63372C}" type="datetimeFigureOut">
              <a:rPr lang="en-AU" smtClean="0"/>
              <a:t>5/1/21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402C9-E0BB-8D4C-914B-19C68980019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125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1: An electron micrograph of an E. coli cell highlighting the width of the cell inner and outer membranes and the cell wall.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6227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Combination of </a:t>
            </a:r>
            <a:r>
              <a:rPr lang="en-AU" dirty="0" err="1"/>
              <a:t>softwares</a:t>
            </a:r>
            <a:r>
              <a:rPr lang="en-AU" dirty="0"/>
              <a:t> created by amber team or amber-related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4916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Enter link and show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6726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Combination of </a:t>
            </a:r>
            <a:r>
              <a:rPr lang="en-AU" dirty="0" err="1"/>
              <a:t>softwares</a:t>
            </a:r>
            <a:r>
              <a:rPr lang="en-AU" dirty="0"/>
              <a:t> created by amber team or amber-related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5438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Combination of </a:t>
            </a:r>
            <a:r>
              <a:rPr lang="en-AU" dirty="0" err="1"/>
              <a:t>softwares</a:t>
            </a:r>
            <a:r>
              <a:rPr lang="en-AU" dirty="0"/>
              <a:t> created by amber team or amber-related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8124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Combination of </a:t>
            </a:r>
            <a:r>
              <a:rPr lang="en-AU" dirty="0" err="1"/>
              <a:t>softwares</a:t>
            </a:r>
            <a:r>
              <a:rPr lang="en-AU" dirty="0"/>
              <a:t> created by amber team or amber-related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810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 </a:t>
            </a:r>
            <a:r>
              <a:rPr lang="en-AU" dirty="0" err="1"/>
              <a:t>gonna</a:t>
            </a:r>
            <a:r>
              <a:rPr lang="en-AU" dirty="0"/>
              <a:t> go over all the different protein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29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218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Mention or highlight the polar head and the hydrophobic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19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Highlight the polar head. And it also interacts with membrane proteins.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98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Highlight the polar head. And it also interacts with membrane proteins.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768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From the experiments to FF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58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Again and as in with other FF, the choice of lipid FF is not a straightforward decision.</a:t>
            </a:r>
          </a:p>
          <a:p>
            <a:r>
              <a:rPr lang="en-AU" dirty="0"/>
              <a:t>Berger lipids also high performance because of less atom number</a:t>
            </a:r>
          </a:p>
          <a:p>
            <a:r>
              <a:rPr lang="en-AU" dirty="0" err="1"/>
              <a:t>Charmms</a:t>
            </a:r>
            <a:r>
              <a:rPr lang="en-AU" dirty="0"/>
              <a:t> are by default from CHARMM-GUI membrane builder (explained in the next class)</a:t>
            </a:r>
          </a:p>
          <a:p>
            <a:r>
              <a:rPr lang="en-AU" dirty="0"/>
              <a:t>We’re using Lipid14 in this lecture:</a:t>
            </a:r>
          </a:p>
          <a:p>
            <a:pPr marL="171450" indent="-171450">
              <a:buFontTx/>
              <a:buChar char="-"/>
            </a:pPr>
            <a:r>
              <a:rPr lang="en-AU" dirty="0"/>
              <a:t>Really nice performance</a:t>
            </a:r>
          </a:p>
          <a:p>
            <a:pPr marL="171450" indent="-171450">
              <a:buFontTx/>
              <a:buChar char="-"/>
            </a:pPr>
            <a:r>
              <a:rPr lang="en-AU" dirty="0"/>
              <a:t>Quite new and very well tested</a:t>
            </a:r>
          </a:p>
          <a:p>
            <a:pPr marL="171450" indent="-171450">
              <a:buFontTx/>
              <a:buChar char="-"/>
            </a:pPr>
            <a:r>
              <a:rPr lang="en-AU" dirty="0"/>
              <a:t>Compatible with our simulator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39196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we have chosen our lipid FF, what do we have to take into account when simulating…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402C9-E0BB-8D4C-914B-19C68980019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3891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45807-4924-BD40-8FE5-C6A422939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08A99-FD21-BE4C-9A82-F5E6A71DC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183E1-307C-8F4F-AF9A-EB343022F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C7A70-E7D4-534C-A3F6-42D5CF7D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61A8-5E91-7248-A5C2-03F73D5D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74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C30E-0B8F-0349-99B8-6E06BD66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E0F1CD-736A-AE40-BE60-38596F2451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FDBF3-1543-CB48-B07F-9D4CACE56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D2F64-AFCA-CF4B-825F-57A05413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A2D6C-FA09-3249-9109-7420A9213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2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F750F2-B8FB-3F4A-A549-088D137E1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36708-C717-CF49-804D-E97EABD32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C080B-B0E0-6149-B3BA-1510BF380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E8C3E-ABF2-9A4E-B5E8-4F2B5297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F3246-692D-D749-85BD-92395AD0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01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E15E1-859F-A245-BE65-D48BBF085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20C76-6B09-A84D-8350-1DE7B461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02125-49FF-404D-980E-408433326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71649-5EC9-1B45-A783-9FF8752B0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4FC5C-2D55-E34A-86E9-A5117E9F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8711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D46D-9236-2446-A2FA-8B8A88739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0640B-0AA6-CE48-999F-5186AF745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7C79B-2E8F-CC45-BFDE-6C1A8E697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82A36-B744-4342-825C-BED37E30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F0120-7B92-DC47-9CEB-E9306C7C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5136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372D-7A2B-B44D-8CC0-93E396FB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6A649-6C81-B340-804F-7FFFFA70C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A47A3-394C-7246-90B1-260883C8B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4C23B-09A0-FB46-8076-2AE01EA6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EB6C1-0F8A-F549-8BC0-F593CBD83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4FD18-7FDF-2F46-94C1-C0AC07E3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8152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EBE36-0382-A847-A9EF-36D75095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E5187-600C-DE4D-8E2A-23E549C2F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A4C1E-79B4-EB4A-B96B-CF71D18716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A5E5E-B1B7-6F4E-BE31-8FE553F27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91820E-88A3-7E45-BE61-ADC830056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2F67F8-C407-DD45-8996-546F687B3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18E6B-86A8-D842-9346-F5B1F3A8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ACBFA2-818C-DB41-8656-716548AA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6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D4A0-A196-E540-B722-A906F4C4C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B7E017-FFE7-7942-A45E-B5A8C6C90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729BC3-4422-F546-AE0E-DAEAB5D0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6693AA-9D53-654A-8438-CA19783C2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752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D7681-B694-AF44-964C-DF6FC4094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7977A3-1BEC-E74E-AB97-EC263D128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4D0AD-B181-A048-A08D-D301D663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562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BCC84-EC01-F848-BB68-1BB2723DD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13D81-CC10-E447-AEB9-5B8DAAC6C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F2729F-8EB1-6041-9DDC-0F1BA22FF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4313-6A68-404C-AEBC-FFFBB4BB2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F7675-2B49-1B4D-A877-8482E978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EEFF5-9CF2-C84C-8986-2DB3C9B8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1839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B9751-A12E-CC46-B76D-74B8DC93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6A23F-C5B5-4141-95B6-EB73D6200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B223F-8191-544A-A20C-472B89EF45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8051B-BD87-E34C-B299-8F258984F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7834C-5DBC-CC4E-AD37-353D4E02B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87C56-B881-144A-9097-5C9F30D0D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706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A881CE-2F1D-8C4A-994D-97326CA80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D07C0D-503D-7645-8E58-4008D8D9C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8120E-255A-0C4C-8953-5CFD625E4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CCC43-1FE1-C148-B72D-8E9636C644BA}" type="datetimeFigureOut">
              <a:rPr lang="en-AU" smtClean="0"/>
              <a:t>4/1/21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14060-8543-F04D-B537-600DD59788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81E43F-BC12-C54F-9A76-E49369958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1C25F-3A31-3C48-86E8-3325F5A8745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457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m.phar.umich.edu/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2.mp4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s://pythonhosted.org/fatslim/documentation/thicknes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hosted.org/fatslim/documentation/apl.html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3 Imagen">
            <a:extLst>
              <a:ext uri="{FF2B5EF4-FFF2-40B4-BE49-F238E27FC236}">
                <a16:creationId xmlns:a16="http://schemas.microsoft.com/office/drawing/2014/main" id="{9A58CE2C-ADA9-BF4A-8D0E-700967FFE7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4" b="16280"/>
          <a:stretch/>
        </p:blipFill>
        <p:spPr>
          <a:xfrm>
            <a:off x="5381297" y="321412"/>
            <a:ext cx="6810703" cy="6536588"/>
          </a:xfrm>
          <a:prstGeom prst="rect">
            <a:avLst/>
          </a:prstGeom>
        </p:spPr>
      </p:pic>
      <p:pic>
        <p:nvPicPr>
          <p:cNvPr id="7" name="11 Imagen">
            <a:extLst>
              <a:ext uri="{FF2B5EF4-FFF2-40B4-BE49-F238E27FC236}">
                <a16:creationId xmlns:a16="http://schemas.microsoft.com/office/drawing/2014/main" id="{2E4098FE-AED5-5D4E-963C-EDD83036BC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6"/>
          <a:stretch/>
        </p:blipFill>
        <p:spPr bwMode="auto">
          <a:xfrm>
            <a:off x="311837" y="6105554"/>
            <a:ext cx="1120213" cy="6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9 Imagen">
            <a:extLst>
              <a:ext uri="{FF2B5EF4-FFF2-40B4-BE49-F238E27FC236}">
                <a16:creationId xmlns:a16="http://schemas.microsoft.com/office/drawing/2014/main" id="{79366229-0BC7-D848-BE79-82E730B63EE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34" y="6164781"/>
            <a:ext cx="883493" cy="53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6BDFF772-9624-D94F-88BC-96F0C854B205}"/>
              </a:ext>
            </a:extLst>
          </p:cNvPr>
          <p:cNvSpPr txBox="1">
            <a:spLocks/>
          </p:cNvSpPr>
          <p:nvPr/>
        </p:nvSpPr>
        <p:spPr>
          <a:xfrm>
            <a:off x="1022920" y="-171400"/>
            <a:ext cx="8229600" cy="114300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MSc</a:t>
            </a:r>
            <a:r>
              <a:rPr lang="es-E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in </a:t>
            </a:r>
            <a:r>
              <a:rPr lang="es-ES" sz="3600" b="1" dirty="0" err="1">
                <a:solidFill>
                  <a:srgbClr val="56859D"/>
                </a:solidFill>
                <a:latin typeface="Century Gothic" panose="020B0502020202020204" pitchFamily="34" charset="0"/>
              </a:rPr>
              <a:t>Bio</a:t>
            </a:r>
            <a:r>
              <a:rPr lang="es-E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informatics</a:t>
            </a:r>
            <a:endParaRPr lang="es-ES" sz="3600" b="1" dirty="0">
              <a:solidFill>
                <a:schemeClr val="accent5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" name="Picture 2" descr="http://mscbioinformatics.uab.cat/base/myimages/msbioinformaticsca/prueba3%20copia.png">
            <a:extLst>
              <a:ext uri="{FF2B5EF4-FFF2-40B4-BE49-F238E27FC236}">
                <a16:creationId xmlns:a16="http://schemas.microsoft.com/office/drawing/2014/main" id="{961CA959-4212-DF49-8312-891F7EAC1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4" r="4919" b="50000"/>
          <a:stretch/>
        </p:blipFill>
        <p:spPr bwMode="auto">
          <a:xfrm rot="10800000">
            <a:off x="-98402" y="-9304"/>
            <a:ext cx="1111931" cy="5858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4 CuadroTexto">
            <a:extLst>
              <a:ext uri="{FF2B5EF4-FFF2-40B4-BE49-F238E27FC236}">
                <a16:creationId xmlns:a16="http://schemas.microsoft.com/office/drawing/2014/main" id="{4EE53E7A-7AF3-9F4C-A46E-555E8ED817C9}"/>
              </a:ext>
            </a:extLst>
          </p:cNvPr>
          <p:cNvSpPr txBox="1"/>
          <p:nvPr/>
        </p:nvSpPr>
        <p:spPr>
          <a:xfrm>
            <a:off x="604345" y="1464412"/>
            <a:ext cx="10983310" cy="523220"/>
          </a:xfrm>
          <a:prstGeom prst="rect">
            <a:avLst/>
          </a:prstGeom>
          <a:solidFill>
            <a:srgbClr val="56859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defRPr/>
            </a:pPr>
            <a:r>
              <a:rPr lang="en-GB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Module 4: </a:t>
            </a:r>
            <a:r>
              <a:rPr lang="en-US" sz="2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Structure and Function of Proteins and Drug Design</a:t>
            </a:r>
            <a:endParaRPr lang="en-GB" sz="28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4E7C9AEA-2F76-8049-AD70-779CDC1FA21A}"/>
              </a:ext>
            </a:extLst>
          </p:cNvPr>
          <p:cNvSpPr txBox="1">
            <a:spLocks/>
          </p:cNvSpPr>
          <p:nvPr/>
        </p:nvSpPr>
        <p:spPr>
          <a:xfrm>
            <a:off x="725214" y="2956247"/>
            <a:ext cx="4136047" cy="2552491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111" charset="-128"/>
              </a:defRPr>
            </a:lvl9pPr>
          </a:lstStyle>
          <a:p>
            <a:pPr marL="0" indent="0" algn="ctr">
              <a:spcAft>
                <a:spcPts val="600"/>
              </a:spcAft>
              <a:buNone/>
              <a:defRPr/>
            </a:pPr>
            <a:r>
              <a:rPr lang="en-US" sz="4000" b="1" dirty="0">
                <a:latin typeface="Helvetica" pitchFamily="2" charset="0"/>
              </a:rPr>
              <a:t>Molecular Dynamics Simulations of Membrane Proteins</a:t>
            </a:r>
            <a:endParaRPr lang="en-US" sz="2000" b="1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spcAft>
                <a:spcPts val="600"/>
              </a:spcAft>
              <a:buFontTx/>
              <a:buNone/>
            </a:pPr>
            <a:endParaRPr lang="en-US" sz="20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spcAft>
                <a:spcPts val="600"/>
              </a:spcAft>
              <a:buFontTx/>
              <a:buNone/>
            </a:pPr>
            <a:r>
              <a:rPr lang="en-US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Nil </a:t>
            </a:r>
            <a:r>
              <a:rPr lang="en-US" sz="29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Casajuana</a:t>
            </a:r>
            <a:r>
              <a:rPr lang="en-US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-Martin</a:t>
            </a:r>
          </a:p>
          <a:p>
            <a:pPr marL="0" indent="0" algn="ctr">
              <a:buFontTx/>
              <a:buNone/>
            </a:pPr>
            <a:r>
              <a:rPr lang="en-US" sz="2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 Laboratory of Computational Medicine</a:t>
            </a:r>
          </a:p>
          <a:p>
            <a:pPr marL="0" indent="0" algn="ctr">
              <a:buFontTx/>
              <a:buNone/>
            </a:pPr>
            <a:endParaRPr lang="en-US" sz="29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buFontTx/>
              <a:buNone/>
            </a:pPr>
            <a:r>
              <a:rPr lang="en-US" sz="29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rPr>
              <a:t>Nil.Casajuana@uab.cat</a:t>
            </a:r>
            <a:endParaRPr lang="en-US" sz="2900" b="1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buFontTx/>
              <a:buNone/>
            </a:pPr>
            <a:endParaRPr lang="en-US" sz="1500" i="1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  <a:p>
            <a:pPr marL="0" indent="0" algn="ctr">
              <a:buFontTx/>
              <a:buNone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414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1" y="312296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“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reality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”...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4AAB4-E4EA-454A-AAB7-058E84A3491D}"/>
              </a:ext>
            </a:extLst>
          </p:cNvPr>
          <p:cNvSpPr txBox="1"/>
          <p:nvPr/>
        </p:nvSpPr>
        <p:spPr>
          <a:xfrm>
            <a:off x="6105426" y="312295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 to a model</a:t>
            </a:r>
          </a:p>
        </p:txBody>
      </p:sp>
      <p:pic>
        <p:nvPicPr>
          <p:cNvPr id="8" name="3 Imagen" descr="03.png">
            <a:extLst>
              <a:ext uri="{FF2B5EF4-FFF2-40B4-BE49-F238E27FC236}">
                <a16:creationId xmlns:a16="http://schemas.microsoft.com/office/drawing/2014/main" id="{51F35753-AA7C-0447-B02A-32D87C91366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05323" y="2008427"/>
            <a:ext cx="3909968" cy="4226324"/>
          </a:xfrm>
          <a:prstGeom prst="rect">
            <a:avLst/>
          </a:prstGeom>
        </p:spPr>
      </p:pic>
      <p:pic>
        <p:nvPicPr>
          <p:cNvPr id="9" name="4 Imagen" descr="12.png">
            <a:extLst>
              <a:ext uri="{FF2B5EF4-FFF2-40B4-BE49-F238E27FC236}">
                <a16:creationId xmlns:a16="http://schemas.microsoft.com/office/drawing/2014/main" id="{4E037CCE-92CE-5941-8A64-033E6AD0CFE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5291" y="2479826"/>
            <a:ext cx="6641933" cy="3840789"/>
          </a:xfrm>
          <a:prstGeom prst="rect">
            <a:avLst/>
          </a:prstGeom>
        </p:spPr>
      </p:pic>
      <p:sp>
        <p:nvSpPr>
          <p:cNvPr id="10" name="5 Rectángulo">
            <a:extLst>
              <a:ext uri="{FF2B5EF4-FFF2-40B4-BE49-F238E27FC236}">
                <a16:creationId xmlns:a16="http://schemas.microsoft.com/office/drawing/2014/main" id="{F2257C71-FA0E-CD45-8577-AD3FF18A5CD5}"/>
              </a:ext>
            </a:extLst>
          </p:cNvPr>
          <p:cNvSpPr/>
          <p:nvPr/>
        </p:nvSpPr>
        <p:spPr>
          <a:xfrm>
            <a:off x="419511" y="1482041"/>
            <a:ext cx="499037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(x-rays, neutron scattering, solid state NMR)</a:t>
            </a:r>
          </a:p>
        </p:txBody>
      </p:sp>
      <p:sp>
        <p:nvSpPr>
          <p:cNvPr id="13" name="7 Rectángulo">
            <a:extLst>
              <a:ext uri="{FF2B5EF4-FFF2-40B4-BE49-F238E27FC236}">
                <a16:creationId xmlns:a16="http://schemas.microsoft.com/office/drawing/2014/main" id="{9C9EA055-46AC-5444-B0E5-058D36D00270}"/>
              </a:ext>
            </a:extLst>
          </p:cNvPr>
          <p:cNvSpPr/>
          <p:nvPr/>
        </p:nvSpPr>
        <p:spPr>
          <a:xfrm>
            <a:off x="7441324" y="1482041"/>
            <a:ext cx="4340592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Helvetica" pitchFamily="2" charset="0"/>
              </a:rPr>
              <a:t>(dihedrals, Lennard-Jones, charges…)</a:t>
            </a:r>
          </a:p>
        </p:txBody>
      </p:sp>
      <p:pic>
        <p:nvPicPr>
          <p:cNvPr id="16" name="Picture 2" descr="\\Marge\arnau\Desktop\bilayer2.jpg">
            <a:extLst>
              <a:ext uri="{FF2B5EF4-FFF2-40B4-BE49-F238E27FC236}">
                <a16:creationId xmlns:a16="http://schemas.microsoft.com/office/drawing/2014/main" id="{17A863A7-CC2B-3E48-B3E2-BA0358C3F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5400000">
            <a:off x="112282" y="2912305"/>
            <a:ext cx="2786081" cy="1402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0 Rectángulo">
            <a:extLst>
              <a:ext uri="{FF2B5EF4-FFF2-40B4-BE49-F238E27FC236}">
                <a16:creationId xmlns:a16="http://schemas.microsoft.com/office/drawing/2014/main" id="{1774B6A9-E602-424C-9315-6632BD59DB66}"/>
              </a:ext>
            </a:extLst>
          </p:cNvPr>
          <p:cNvSpPr/>
          <p:nvPr/>
        </p:nvSpPr>
        <p:spPr>
          <a:xfrm>
            <a:off x="419511" y="2223554"/>
            <a:ext cx="928694" cy="2928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2C9AE-A6F2-374C-B095-E58A41607376}"/>
              </a:ext>
            </a:extLst>
          </p:cNvPr>
          <p:cNvSpPr txBox="1"/>
          <p:nvPr/>
        </p:nvSpPr>
        <p:spPr>
          <a:xfrm>
            <a:off x="419511" y="1141316"/>
            <a:ext cx="2406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Helvetica" pitchFamily="2" charset="0"/>
              </a:rPr>
              <a:t>From experiments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7169F-7AF9-344C-BD8B-15611D656FC3}"/>
              </a:ext>
            </a:extLst>
          </p:cNvPr>
          <p:cNvSpPr txBox="1"/>
          <p:nvPr/>
        </p:nvSpPr>
        <p:spPr>
          <a:xfrm>
            <a:off x="9765208" y="1141316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latin typeface="Helvetica" pitchFamily="2" charset="0"/>
              </a:rPr>
              <a:t>to Force Fields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6DAC35-0862-FB42-8239-FCD6E3F3B849}"/>
              </a:ext>
            </a:extLst>
          </p:cNvPr>
          <p:cNvCxnSpPr>
            <a:cxnSpLocks/>
          </p:cNvCxnSpPr>
          <p:nvPr/>
        </p:nvCxnSpPr>
        <p:spPr>
          <a:xfrm>
            <a:off x="5181600" y="1482041"/>
            <a:ext cx="236482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85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3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Lipid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(All-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atom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)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Force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Fields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79082146-7705-654C-9EE3-3790A6E81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0" y="2985297"/>
            <a:ext cx="5896292" cy="3310907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8E0AC-1B4F-1E4A-999E-2EA62EE97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90" y="1013364"/>
            <a:ext cx="5160579" cy="1756491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1F6448F-0244-A04D-AA35-513D78A0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782" y="1028165"/>
            <a:ext cx="5638627" cy="2128686"/>
          </a:xfrm>
          <a:prstGeom prst="rect">
            <a:avLst/>
          </a:prstGeom>
        </p:spPr>
      </p:pic>
      <p:pic>
        <p:nvPicPr>
          <p:cNvPr id="13" name="Picture 12" descr="Table&#10;&#10;Description automatically generated with low confidence">
            <a:extLst>
              <a:ext uri="{FF2B5EF4-FFF2-40B4-BE49-F238E27FC236}">
                <a16:creationId xmlns:a16="http://schemas.microsoft.com/office/drawing/2014/main" id="{E672DE50-B504-994E-AB4F-933FFEBD2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0045" y="2216370"/>
            <a:ext cx="5320854" cy="415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1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Considerations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pic>
        <p:nvPicPr>
          <p:cNvPr id="7" name="3 Imagen" descr="small.png">
            <a:extLst>
              <a:ext uri="{FF2B5EF4-FFF2-40B4-BE49-F238E27FC236}">
                <a16:creationId xmlns:a16="http://schemas.microsoft.com/office/drawing/2014/main" id="{E8A2A940-C58B-B445-B6C5-C91CCA681F7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4901" y="2358257"/>
            <a:ext cx="2928957" cy="3074596"/>
          </a:xfrm>
          <a:prstGeom prst="rect">
            <a:avLst/>
          </a:prstGeom>
        </p:spPr>
      </p:pic>
      <p:grpSp>
        <p:nvGrpSpPr>
          <p:cNvPr id="8" name="78 Grupo">
            <a:extLst>
              <a:ext uri="{FF2B5EF4-FFF2-40B4-BE49-F238E27FC236}">
                <a16:creationId xmlns:a16="http://schemas.microsoft.com/office/drawing/2014/main" id="{AF9BB54E-090C-CA44-9975-D51670C42E5D}"/>
              </a:ext>
            </a:extLst>
          </p:cNvPr>
          <p:cNvGrpSpPr>
            <a:grpSpLocks noChangeAspect="1"/>
          </p:cNvGrpSpPr>
          <p:nvPr/>
        </p:nvGrpSpPr>
        <p:grpSpPr>
          <a:xfrm>
            <a:off x="7769876" y="1617700"/>
            <a:ext cx="3555794" cy="4058698"/>
            <a:chOff x="5072066" y="1285866"/>
            <a:chExt cx="3254487" cy="3714776"/>
          </a:xfrm>
        </p:grpSpPr>
        <p:pic>
          <p:nvPicPr>
            <p:cNvPr id="9" name="4 Imagen" descr="big.png">
              <a:extLst>
                <a:ext uri="{FF2B5EF4-FFF2-40B4-BE49-F238E27FC236}">
                  <a16:creationId xmlns:a16="http://schemas.microsoft.com/office/drawing/2014/main" id="{44BA465F-6FD5-A848-9F7F-5337D5AE1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72066" y="1285866"/>
              <a:ext cx="3254487" cy="3714758"/>
            </a:xfrm>
            <a:prstGeom prst="rect">
              <a:avLst/>
            </a:prstGeom>
          </p:spPr>
        </p:pic>
        <p:cxnSp>
          <p:nvCxnSpPr>
            <p:cNvPr id="10" name="6 Conector recto">
              <a:extLst>
                <a:ext uri="{FF2B5EF4-FFF2-40B4-BE49-F238E27FC236}">
                  <a16:creationId xmlns:a16="http://schemas.microsoft.com/office/drawing/2014/main" id="{6F61FB06-6DE5-C041-9B28-4541C7F2E8FB}"/>
                </a:ext>
              </a:extLst>
            </p:cNvPr>
            <p:cNvCxnSpPr/>
            <p:nvPr/>
          </p:nvCxnSpPr>
          <p:spPr>
            <a:xfrm rot="5400000">
              <a:off x="6500826" y="3286130"/>
              <a:ext cx="242889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7 Conector recto">
              <a:extLst>
                <a:ext uri="{FF2B5EF4-FFF2-40B4-BE49-F238E27FC236}">
                  <a16:creationId xmlns:a16="http://schemas.microsoft.com/office/drawing/2014/main" id="{597C83CA-18D2-8F4F-9489-D0DD2B0686F7}"/>
                </a:ext>
              </a:extLst>
            </p:cNvPr>
            <p:cNvCxnSpPr/>
            <p:nvPr/>
          </p:nvCxnSpPr>
          <p:spPr>
            <a:xfrm rot="5400000">
              <a:off x="5951267" y="3485814"/>
              <a:ext cx="242889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8 Conector recto">
              <a:extLst>
                <a:ext uri="{FF2B5EF4-FFF2-40B4-BE49-F238E27FC236}">
                  <a16:creationId xmlns:a16="http://schemas.microsoft.com/office/drawing/2014/main" id="{889A3048-5B78-9E47-BE5B-2FD94632BB8D}"/>
                </a:ext>
              </a:extLst>
            </p:cNvPr>
            <p:cNvCxnSpPr/>
            <p:nvPr/>
          </p:nvCxnSpPr>
          <p:spPr>
            <a:xfrm rot="5400000">
              <a:off x="4835807" y="3414376"/>
              <a:ext cx="242889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9 Conector recto">
              <a:extLst>
                <a:ext uri="{FF2B5EF4-FFF2-40B4-BE49-F238E27FC236}">
                  <a16:creationId xmlns:a16="http://schemas.microsoft.com/office/drawing/2014/main" id="{6ED4DF7D-5358-114F-9CE5-0F06875F5583}"/>
                </a:ext>
              </a:extLst>
            </p:cNvPr>
            <p:cNvCxnSpPr/>
            <p:nvPr/>
          </p:nvCxnSpPr>
          <p:spPr>
            <a:xfrm rot="5400000">
              <a:off x="4499706" y="3157028"/>
              <a:ext cx="221457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17 Conector recto">
              <a:extLst>
                <a:ext uri="{FF2B5EF4-FFF2-40B4-BE49-F238E27FC236}">
                  <a16:creationId xmlns:a16="http://schemas.microsoft.com/office/drawing/2014/main" id="{C8E5B96A-515A-FA4D-96E8-E1B79C8424F3}"/>
                </a:ext>
              </a:extLst>
            </p:cNvPr>
            <p:cNvCxnSpPr/>
            <p:nvPr/>
          </p:nvCxnSpPr>
          <p:spPr>
            <a:xfrm flipV="1">
              <a:off x="5143504" y="1285866"/>
              <a:ext cx="1714512" cy="42862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23 Conector recto">
              <a:extLst>
                <a:ext uri="{FF2B5EF4-FFF2-40B4-BE49-F238E27FC236}">
                  <a16:creationId xmlns:a16="http://schemas.microsoft.com/office/drawing/2014/main" id="{2AF7A1F3-FA9D-D44D-B555-72FE5BCA6814}"/>
                </a:ext>
              </a:extLst>
            </p:cNvPr>
            <p:cNvCxnSpPr/>
            <p:nvPr/>
          </p:nvCxnSpPr>
          <p:spPr>
            <a:xfrm flipV="1">
              <a:off x="5621625" y="1463605"/>
              <a:ext cx="1785950" cy="50006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24 Conector recto">
              <a:extLst>
                <a:ext uri="{FF2B5EF4-FFF2-40B4-BE49-F238E27FC236}">
                  <a16:creationId xmlns:a16="http://schemas.microsoft.com/office/drawing/2014/main" id="{988C6C8A-F7FA-704D-979C-DCC1C962806D}"/>
                </a:ext>
              </a:extLst>
            </p:cNvPr>
            <p:cNvCxnSpPr/>
            <p:nvPr/>
          </p:nvCxnSpPr>
          <p:spPr>
            <a:xfrm flipV="1">
              <a:off x="6572264" y="1857370"/>
              <a:ext cx="1714512" cy="57150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27 Conector recto">
              <a:extLst>
                <a:ext uri="{FF2B5EF4-FFF2-40B4-BE49-F238E27FC236}">
                  <a16:creationId xmlns:a16="http://schemas.microsoft.com/office/drawing/2014/main" id="{9A14B20B-1407-D146-B9BC-E68AEB6D979D}"/>
                </a:ext>
              </a:extLst>
            </p:cNvPr>
            <p:cNvCxnSpPr/>
            <p:nvPr/>
          </p:nvCxnSpPr>
          <p:spPr>
            <a:xfrm flipV="1">
              <a:off x="6072198" y="1643056"/>
              <a:ext cx="1714512" cy="57150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34 Conector recto">
              <a:extLst>
                <a:ext uri="{FF2B5EF4-FFF2-40B4-BE49-F238E27FC236}">
                  <a16:creationId xmlns:a16="http://schemas.microsoft.com/office/drawing/2014/main" id="{F9656858-0AB9-5442-8ADC-BB023CD49E4F}"/>
                </a:ext>
              </a:extLst>
            </p:cNvPr>
            <p:cNvCxnSpPr/>
            <p:nvPr/>
          </p:nvCxnSpPr>
          <p:spPr>
            <a:xfrm rot="5400000">
              <a:off x="5286380" y="3714758"/>
              <a:ext cx="2571768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36 Conector recto">
              <a:extLst>
                <a:ext uri="{FF2B5EF4-FFF2-40B4-BE49-F238E27FC236}">
                  <a16:creationId xmlns:a16="http://schemas.microsoft.com/office/drawing/2014/main" id="{CFE9F0D7-F42A-2A4D-8DBE-6C0071F5CEAE}"/>
                </a:ext>
              </a:extLst>
            </p:cNvPr>
            <p:cNvCxnSpPr/>
            <p:nvPr/>
          </p:nvCxnSpPr>
          <p:spPr>
            <a:xfrm rot="5400000">
              <a:off x="7036611" y="3107535"/>
              <a:ext cx="2428892" cy="7143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37 Conector recto">
              <a:extLst>
                <a:ext uri="{FF2B5EF4-FFF2-40B4-BE49-F238E27FC236}">
                  <a16:creationId xmlns:a16="http://schemas.microsoft.com/office/drawing/2014/main" id="{1E072E54-9770-9E45-B6B4-E5FB2D277E22}"/>
                </a:ext>
              </a:extLst>
            </p:cNvPr>
            <p:cNvCxnSpPr/>
            <p:nvPr/>
          </p:nvCxnSpPr>
          <p:spPr>
            <a:xfrm rot="16200000" flipH="1">
              <a:off x="4071934" y="2857502"/>
              <a:ext cx="2214578" cy="7143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39 Conector recto">
              <a:extLst>
                <a:ext uri="{FF2B5EF4-FFF2-40B4-BE49-F238E27FC236}">
                  <a16:creationId xmlns:a16="http://schemas.microsoft.com/office/drawing/2014/main" id="{2B700F50-E936-194A-BEB3-640C8E46E27E}"/>
                </a:ext>
              </a:extLst>
            </p:cNvPr>
            <p:cNvCxnSpPr/>
            <p:nvPr/>
          </p:nvCxnSpPr>
          <p:spPr>
            <a:xfrm flipV="1">
              <a:off x="6572264" y="2743886"/>
              <a:ext cx="1643074" cy="57150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41 Conector recto">
              <a:extLst>
                <a:ext uri="{FF2B5EF4-FFF2-40B4-BE49-F238E27FC236}">
                  <a16:creationId xmlns:a16="http://schemas.microsoft.com/office/drawing/2014/main" id="{E4D31E84-A2C6-9848-BDE2-42E63AF6D811}"/>
                </a:ext>
              </a:extLst>
            </p:cNvPr>
            <p:cNvCxnSpPr/>
            <p:nvPr/>
          </p:nvCxnSpPr>
          <p:spPr>
            <a:xfrm flipV="1">
              <a:off x="6572264" y="3571882"/>
              <a:ext cx="1643074" cy="64294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45 Conector recto">
              <a:extLst>
                <a:ext uri="{FF2B5EF4-FFF2-40B4-BE49-F238E27FC236}">
                  <a16:creationId xmlns:a16="http://schemas.microsoft.com/office/drawing/2014/main" id="{A0549D58-B7BD-3549-9BCE-DA39A9C31EE1}"/>
                </a:ext>
              </a:extLst>
            </p:cNvPr>
            <p:cNvCxnSpPr/>
            <p:nvPr/>
          </p:nvCxnSpPr>
          <p:spPr>
            <a:xfrm flipV="1">
              <a:off x="6572264" y="4286262"/>
              <a:ext cx="1643074" cy="71438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47 Conector recto">
              <a:extLst>
                <a:ext uri="{FF2B5EF4-FFF2-40B4-BE49-F238E27FC236}">
                  <a16:creationId xmlns:a16="http://schemas.microsoft.com/office/drawing/2014/main" id="{4AA5DB4E-A7AC-1A47-86DD-2BDC9A8B589D}"/>
                </a:ext>
              </a:extLst>
            </p:cNvPr>
            <p:cNvCxnSpPr/>
            <p:nvPr/>
          </p:nvCxnSpPr>
          <p:spPr>
            <a:xfrm>
              <a:off x="5143504" y="1785932"/>
              <a:ext cx="1428760" cy="64294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50 Conector recto">
              <a:extLst>
                <a:ext uri="{FF2B5EF4-FFF2-40B4-BE49-F238E27FC236}">
                  <a16:creationId xmlns:a16="http://schemas.microsoft.com/office/drawing/2014/main" id="{CE426162-B088-5844-80E9-297CA5A88913}"/>
                </a:ext>
              </a:extLst>
            </p:cNvPr>
            <p:cNvCxnSpPr/>
            <p:nvPr/>
          </p:nvCxnSpPr>
          <p:spPr>
            <a:xfrm>
              <a:off x="5143504" y="2571750"/>
              <a:ext cx="1428760" cy="78581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53 Conector recto">
              <a:extLst>
                <a:ext uri="{FF2B5EF4-FFF2-40B4-BE49-F238E27FC236}">
                  <a16:creationId xmlns:a16="http://schemas.microsoft.com/office/drawing/2014/main" id="{D0A60759-9056-DC41-8A86-B7999348546D}"/>
                </a:ext>
              </a:extLst>
            </p:cNvPr>
            <p:cNvCxnSpPr/>
            <p:nvPr/>
          </p:nvCxnSpPr>
          <p:spPr>
            <a:xfrm>
              <a:off x="5214942" y="3357568"/>
              <a:ext cx="1357322" cy="85725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58 Conector recto">
              <a:extLst>
                <a:ext uri="{FF2B5EF4-FFF2-40B4-BE49-F238E27FC236}">
                  <a16:creationId xmlns:a16="http://schemas.microsoft.com/office/drawing/2014/main" id="{67D751DD-2AAA-AD43-A39C-31F2151900B7}"/>
                </a:ext>
              </a:extLst>
            </p:cNvPr>
            <p:cNvCxnSpPr/>
            <p:nvPr/>
          </p:nvCxnSpPr>
          <p:spPr>
            <a:xfrm>
              <a:off x="5214942" y="4000510"/>
              <a:ext cx="1357322" cy="100013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62 Conector recto">
              <a:extLst>
                <a:ext uri="{FF2B5EF4-FFF2-40B4-BE49-F238E27FC236}">
                  <a16:creationId xmlns:a16="http://schemas.microsoft.com/office/drawing/2014/main" id="{CEC67464-B076-B348-BE9E-AE421BE3CC7A}"/>
                </a:ext>
              </a:extLst>
            </p:cNvPr>
            <p:cNvCxnSpPr/>
            <p:nvPr/>
          </p:nvCxnSpPr>
          <p:spPr>
            <a:xfrm>
              <a:off x="5786446" y="1571618"/>
              <a:ext cx="1357322" cy="64294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64 Conector recto">
              <a:extLst>
                <a:ext uri="{FF2B5EF4-FFF2-40B4-BE49-F238E27FC236}">
                  <a16:creationId xmlns:a16="http://schemas.microsoft.com/office/drawing/2014/main" id="{7F6F5F0F-59A7-9A47-969E-DD0230D63381}"/>
                </a:ext>
              </a:extLst>
            </p:cNvPr>
            <p:cNvCxnSpPr/>
            <p:nvPr/>
          </p:nvCxnSpPr>
          <p:spPr>
            <a:xfrm>
              <a:off x="6315772" y="1414112"/>
              <a:ext cx="1357322" cy="642942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65 Conector recto">
              <a:extLst>
                <a:ext uri="{FF2B5EF4-FFF2-40B4-BE49-F238E27FC236}">
                  <a16:creationId xmlns:a16="http://schemas.microsoft.com/office/drawing/2014/main" id="{072D1BF6-5D81-5D41-A687-F8A5FF4BDA8B}"/>
                </a:ext>
              </a:extLst>
            </p:cNvPr>
            <p:cNvCxnSpPr/>
            <p:nvPr/>
          </p:nvCxnSpPr>
          <p:spPr>
            <a:xfrm>
              <a:off x="6858016" y="1285866"/>
              <a:ext cx="1428760" cy="57150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95 Grupo">
            <a:extLst>
              <a:ext uri="{FF2B5EF4-FFF2-40B4-BE49-F238E27FC236}">
                <a16:creationId xmlns:a16="http://schemas.microsoft.com/office/drawing/2014/main" id="{037BCC63-482A-7A4E-9937-297628A32997}"/>
              </a:ext>
            </a:extLst>
          </p:cNvPr>
          <p:cNvGrpSpPr/>
          <p:nvPr/>
        </p:nvGrpSpPr>
        <p:grpSpPr>
          <a:xfrm>
            <a:off x="5165688" y="1131816"/>
            <a:ext cx="1230150" cy="1166943"/>
            <a:chOff x="3298615" y="2600189"/>
            <a:chExt cx="2319914" cy="2200712"/>
          </a:xfrm>
        </p:grpSpPr>
        <p:cxnSp>
          <p:nvCxnSpPr>
            <p:cNvPr id="34" name="80 Conector recto de flecha">
              <a:extLst>
                <a:ext uri="{FF2B5EF4-FFF2-40B4-BE49-F238E27FC236}">
                  <a16:creationId xmlns:a16="http://schemas.microsoft.com/office/drawing/2014/main" id="{ECAD0E05-8BFE-F044-9967-FFFEE96D4745}"/>
                </a:ext>
              </a:extLst>
            </p:cNvPr>
            <p:cNvCxnSpPr/>
            <p:nvPr/>
          </p:nvCxnSpPr>
          <p:spPr>
            <a:xfrm rot="5400000" flipH="1" flipV="1">
              <a:off x="4107653" y="3607601"/>
              <a:ext cx="642942" cy="1588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81 Conector recto de flecha">
              <a:extLst>
                <a:ext uri="{FF2B5EF4-FFF2-40B4-BE49-F238E27FC236}">
                  <a16:creationId xmlns:a16="http://schemas.microsoft.com/office/drawing/2014/main" id="{1D1C4BEA-B557-AD4F-820F-19C0658EA06B}"/>
                </a:ext>
              </a:extLst>
            </p:cNvPr>
            <p:cNvCxnSpPr/>
            <p:nvPr/>
          </p:nvCxnSpPr>
          <p:spPr>
            <a:xfrm>
              <a:off x="4429124" y="3929072"/>
              <a:ext cx="571504" cy="428628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86 Conector recto de flecha">
              <a:extLst>
                <a:ext uri="{FF2B5EF4-FFF2-40B4-BE49-F238E27FC236}">
                  <a16:creationId xmlns:a16="http://schemas.microsoft.com/office/drawing/2014/main" id="{8C3F182D-1D4F-574D-BD39-943CAB6FE6AA}"/>
                </a:ext>
              </a:extLst>
            </p:cNvPr>
            <p:cNvCxnSpPr/>
            <p:nvPr/>
          </p:nvCxnSpPr>
          <p:spPr>
            <a:xfrm rot="10800000" flipV="1">
              <a:off x="3786182" y="3929072"/>
              <a:ext cx="642942" cy="35719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92 CuadroTexto">
              <a:extLst>
                <a:ext uri="{FF2B5EF4-FFF2-40B4-BE49-F238E27FC236}">
                  <a16:creationId xmlns:a16="http://schemas.microsoft.com/office/drawing/2014/main" id="{8D3EB9C3-1DCB-5844-9378-A5712F7D82C2}"/>
                </a:ext>
              </a:extLst>
            </p:cNvPr>
            <p:cNvSpPr txBox="1"/>
            <p:nvPr/>
          </p:nvSpPr>
          <p:spPr>
            <a:xfrm>
              <a:off x="4136292" y="2600189"/>
              <a:ext cx="565918" cy="696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z</a:t>
              </a:r>
            </a:p>
          </p:txBody>
        </p:sp>
        <p:sp>
          <p:nvSpPr>
            <p:cNvPr id="38" name="93 CuadroTexto">
              <a:extLst>
                <a:ext uri="{FF2B5EF4-FFF2-40B4-BE49-F238E27FC236}">
                  <a16:creationId xmlns:a16="http://schemas.microsoft.com/office/drawing/2014/main" id="{7F07BFF6-CB50-0844-B9FF-66ADEBE80601}"/>
                </a:ext>
              </a:extLst>
            </p:cNvPr>
            <p:cNvSpPr txBox="1"/>
            <p:nvPr/>
          </p:nvSpPr>
          <p:spPr>
            <a:xfrm>
              <a:off x="5016334" y="4104386"/>
              <a:ext cx="602195" cy="696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y</a:t>
              </a:r>
            </a:p>
          </p:txBody>
        </p:sp>
        <p:sp>
          <p:nvSpPr>
            <p:cNvPr id="39" name="94 CuadroTexto">
              <a:extLst>
                <a:ext uri="{FF2B5EF4-FFF2-40B4-BE49-F238E27FC236}">
                  <a16:creationId xmlns:a16="http://schemas.microsoft.com/office/drawing/2014/main" id="{7F0DBB1B-E44C-3F41-9C60-CC05102AD09D}"/>
                </a:ext>
              </a:extLst>
            </p:cNvPr>
            <p:cNvSpPr txBox="1"/>
            <p:nvPr/>
          </p:nvSpPr>
          <p:spPr>
            <a:xfrm>
              <a:off x="3298615" y="3967475"/>
              <a:ext cx="593128" cy="696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</a:rPr>
                <a:t>x</a:t>
              </a:r>
            </a:p>
          </p:txBody>
        </p:sp>
      </p:grpSp>
      <p:pic>
        <p:nvPicPr>
          <p:cNvPr id="40" name="Picture 2" descr="E:\Classes\Bioinf_Msc_UAB\UANLSimulation2.jpg.gif">
            <a:extLst>
              <a:ext uri="{FF2B5EF4-FFF2-40B4-BE49-F238E27FC236}">
                <a16:creationId xmlns:a16="http://schemas.microsoft.com/office/drawing/2014/main" id="{B4CEC6EF-12DE-0B48-8A72-EBACDE98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4336" y="2178535"/>
            <a:ext cx="3362254" cy="321685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4BF28-1029-EF44-9F2E-08ADED669DA8}"/>
              </a:ext>
            </a:extLst>
          </p:cNvPr>
          <p:cNvSpPr txBox="1"/>
          <p:nvPr/>
        </p:nvSpPr>
        <p:spPr>
          <a:xfrm>
            <a:off x="1603525" y="578105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isotropic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E14554-7B3A-474B-B2ED-BF8C3F6C5DF4}"/>
              </a:ext>
            </a:extLst>
          </p:cNvPr>
          <p:cNvSpPr txBox="1"/>
          <p:nvPr/>
        </p:nvSpPr>
        <p:spPr>
          <a:xfrm>
            <a:off x="6311784" y="5781053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semi-isotropic / anisotropic</a:t>
            </a:r>
          </a:p>
        </p:txBody>
      </p:sp>
    </p:spTree>
    <p:extLst>
      <p:ext uri="{BB962C8B-B14F-4D97-AF65-F5344CB8AC3E}">
        <p14:creationId xmlns:p14="http://schemas.microsoft.com/office/powerpoint/2010/main" val="40932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46188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802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53816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creation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Obtaining the parameters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Energy minimization + equilibration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Simulation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analysis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D1C8C7-C7A4-AE46-9123-8D76BDC1F81E}"/>
              </a:ext>
            </a:extLst>
          </p:cNvPr>
          <p:cNvCxnSpPr>
            <a:cxnSpLocks/>
          </p:cNvCxnSpPr>
          <p:nvPr/>
        </p:nvCxnSpPr>
        <p:spPr>
          <a:xfrm>
            <a:off x="3947160" y="2042160"/>
            <a:ext cx="385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39CB6-2E9D-214D-844E-54126EDADA71}"/>
              </a:ext>
            </a:extLst>
          </p:cNvPr>
          <p:cNvSpPr/>
          <p:nvPr/>
        </p:nvSpPr>
        <p:spPr>
          <a:xfrm>
            <a:off x="7805394" y="1813551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PACKMOL-</a:t>
            </a:r>
            <a:r>
              <a:rPr lang="en-GB" sz="2400" b="1" dirty="0" err="1"/>
              <a:t>Memgen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77549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652966-E547-2A47-8723-4C2BDC24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482" y="1087833"/>
            <a:ext cx="8206122" cy="52349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1824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</p:txBody>
      </p:sp>
    </p:spTree>
    <p:extLst>
      <p:ext uri="{BB962C8B-B14F-4D97-AF65-F5344CB8AC3E}">
        <p14:creationId xmlns:p14="http://schemas.microsoft.com/office/powerpoint/2010/main" val="2495063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Membrane-only systems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Protein-membrane systems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9C767-5937-7142-A0C9-257CEE06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99" y="1038731"/>
            <a:ext cx="6715843" cy="537552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107567-EB73-9740-A893-EB0631E42119}"/>
              </a:ext>
            </a:extLst>
          </p:cNvPr>
          <p:cNvSpPr/>
          <p:nvPr/>
        </p:nvSpPr>
        <p:spPr>
          <a:xfrm>
            <a:off x="5451079" y="2411512"/>
            <a:ext cx="1102121" cy="1235204"/>
          </a:xfrm>
          <a:prstGeom prst="roundRect">
            <a:avLst>
              <a:gd name="adj" fmla="val 415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BE9179A-BABA-4148-BEF4-EC3727A7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58" y="3026853"/>
            <a:ext cx="4163607" cy="555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82DC98-9D4B-D041-92A5-B69997ACDF13}"/>
              </a:ext>
            </a:extLst>
          </p:cNvPr>
          <p:cNvSpPr/>
          <p:nvPr/>
        </p:nvSpPr>
        <p:spPr>
          <a:xfrm>
            <a:off x="419510" y="3622523"/>
            <a:ext cx="3031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Helvetica" pitchFamily="2" charset="0"/>
                <a:hlinkClick r:id="rId5"/>
              </a:rPr>
              <a:t>https://opm.phar.umich.edu/</a:t>
            </a:r>
            <a:endParaRPr lang="en-AU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49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Membrane-only systems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Protein-membrane systems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9C767-5937-7142-A0C9-257CEE06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99" y="1038731"/>
            <a:ext cx="6715843" cy="537552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107567-EB73-9740-A893-EB0631E42119}"/>
              </a:ext>
            </a:extLst>
          </p:cNvPr>
          <p:cNvSpPr/>
          <p:nvPr/>
        </p:nvSpPr>
        <p:spPr>
          <a:xfrm>
            <a:off x="7576457" y="4680857"/>
            <a:ext cx="1066800" cy="1149297"/>
          </a:xfrm>
          <a:prstGeom prst="roundRect">
            <a:avLst>
              <a:gd name="adj" fmla="val 415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AAB868-FF9E-A14A-9352-A2C40743F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58" y="2336640"/>
            <a:ext cx="4484378" cy="382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1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Membrane-only systems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Protein-membrane systems 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9C767-5937-7142-A0C9-257CEE06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99" y="1038731"/>
            <a:ext cx="6715843" cy="537552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7107567-EB73-9740-A893-EB0631E42119}"/>
              </a:ext>
            </a:extLst>
          </p:cNvPr>
          <p:cNvSpPr/>
          <p:nvPr/>
        </p:nvSpPr>
        <p:spPr>
          <a:xfrm>
            <a:off x="5096199" y="3951514"/>
            <a:ext cx="2088372" cy="2462743"/>
          </a:xfrm>
          <a:prstGeom prst="roundRect">
            <a:avLst>
              <a:gd name="adj" fmla="val 4157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78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PACKMOL-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memgen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51446-E0AE-E94B-932B-1D23AF5F7799}"/>
              </a:ext>
            </a:extLst>
          </p:cNvPr>
          <p:cNvSpPr txBox="1"/>
          <p:nvPr/>
        </p:nvSpPr>
        <p:spPr>
          <a:xfrm>
            <a:off x="571910" y="1130215"/>
            <a:ext cx="34163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builder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Membrane-only systems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Protein-membrane systems </a:t>
            </a:r>
          </a:p>
        </p:txBody>
      </p:sp>
      <p:pic>
        <p:nvPicPr>
          <p:cNvPr id="2" name="ci9b00269_si_002" descr="ci9b00269_si_002">
            <a:hlinkClick r:id="" action="ppaction://media"/>
            <a:extLst>
              <a:ext uri="{FF2B5EF4-FFF2-40B4-BE49-F238E27FC236}">
                <a16:creationId xmlns:a16="http://schemas.microsoft.com/office/drawing/2014/main" id="{F57F0583-3F73-1448-9EAD-45C39C78A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8168" t="5600" r="27914" b="4672"/>
          <a:stretch/>
        </p:blipFill>
        <p:spPr>
          <a:xfrm>
            <a:off x="4397897" y="1539070"/>
            <a:ext cx="3566455" cy="4098637"/>
          </a:xfrm>
          <a:prstGeom prst="rect">
            <a:avLst/>
          </a:prstGeom>
        </p:spPr>
      </p:pic>
      <p:pic>
        <p:nvPicPr>
          <p:cNvPr id="8" name="ci9b00269_si_003" descr="ci9b00269_si_003">
            <a:hlinkClick r:id="" action="ppaction://media"/>
            <a:extLst>
              <a:ext uri="{FF2B5EF4-FFF2-40B4-BE49-F238E27FC236}">
                <a16:creationId xmlns:a16="http://schemas.microsoft.com/office/drawing/2014/main" id="{D3FD26EE-78E5-FA46-A624-9730BC4F839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6646" r="26830"/>
          <a:stretch/>
        </p:blipFill>
        <p:spPr>
          <a:xfrm>
            <a:off x="7964352" y="1130215"/>
            <a:ext cx="3956547" cy="478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cell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1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49751C1-2CE7-344D-BA8B-BF7B32CB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20" y="2112578"/>
            <a:ext cx="4228663" cy="37311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D3211B-5CD8-5642-92F3-066663AB56AC}"/>
              </a:ext>
            </a:extLst>
          </p:cNvPr>
          <p:cNvSpPr/>
          <p:nvPr/>
        </p:nvSpPr>
        <p:spPr>
          <a:xfrm>
            <a:off x="477769" y="1142258"/>
            <a:ext cx="724253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dirty="0">
                <a:latin typeface="Helvetica" pitchFamily="2" charset="0"/>
              </a:rPr>
              <a:t>- Separates the interior of all cells from the outside environment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47246-972D-2F4B-BF8E-59920C28F52E}"/>
              </a:ext>
            </a:extLst>
          </p:cNvPr>
          <p:cNvSpPr/>
          <p:nvPr/>
        </p:nvSpPr>
        <p:spPr>
          <a:xfrm>
            <a:off x="477770" y="1456602"/>
            <a:ext cx="2402064" cy="34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dirty="0">
                <a:latin typeface="Helvetica" pitchFamily="2" charset="0"/>
              </a:rPr>
              <a:t>- Phospholipid bilayer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DE547A-02B5-5848-AB44-C48FF2A87302}"/>
              </a:ext>
            </a:extLst>
          </p:cNvPr>
          <p:cNvSpPr/>
          <p:nvPr/>
        </p:nvSpPr>
        <p:spPr>
          <a:xfrm>
            <a:off x="2731334" y="1456602"/>
            <a:ext cx="3028334" cy="34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b="1" dirty="0">
                <a:latin typeface="Helvetica" pitchFamily="2" charset="0"/>
              </a:rPr>
              <a:t>with embedded proteins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2A330-20BF-0646-8420-6D3BA805DC03}"/>
              </a:ext>
            </a:extLst>
          </p:cNvPr>
          <p:cNvSpPr/>
          <p:nvPr/>
        </p:nvSpPr>
        <p:spPr>
          <a:xfrm>
            <a:off x="734820" y="5910548"/>
            <a:ext cx="46140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Adapted from A. </a:t>
            </a:r>
            <a:r>
              <a:rPr lang="en-GB" sz="1200" i="1" dirty="0" err="1">
                <a:solidFill>
                  <a:srgbClr val="3B3B3B"/>
                </a:solidFill>
                <a:latin typeface="Helvetica" pitchFamily="2" charset="0"/>
              </a:rPr>
              <a:t>Briegel</a:t>
            </a:r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 et al. Proc. Nat. Acad. Sci., (2009)</a:t>
            </a:r>
            <a:endParaRPr lang="en-AU" sz="1200" i="1" dirty="0"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2580F-36B6-4541-9EEF-D39B2AA0AFA8}"/>
              </a:ext>
            </a:extLst>
          </p:cNvPr>
          <p:cNvSpPr/>
          <p:nvPr/>
        </p:nvSpPr>
        <p:spPr>
          <a:xfrm>
            <a:off x="9091448" y="3107042"/>
            <a:ext cx="2582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From Mariana Ruiz, Public Domain</a:t>
            </a:r>
            <a:endParaRPr lang="en-AU" sz="1200" i="1" dirty="0">
              <a:latin typeface="Helvetica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5DD9A9-C458-0D4A-BF2B-72B177B60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8862" y="3429000"/>
            <a:ext cx="6762031" cy="277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1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6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53816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creation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Obtaining the parameters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Energy minimization + equilibration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Simulation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analysis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D1C8C7-C7A4-AE46-9123-8D76BDC1F81E}"/>
              </a:ext>
            </a:extLst>
          </p:cNvPr>
          <p:cNvCxnSpPr>
            <a:cxnSpLocks/>
          </p:cNvCxnSpPr>
          <p:nvPr/>
        </p:nvCxnSpPr>
        <p:spPr>
          <a:xfrm>
            <a:off x="3947160" y="2042160"/>
            <a:ext cx="385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383E86FC-9A0E-3C48-A1ED-29132ECEBA4C}"/>
              </a:ext>
            </a:extLst>
          </p:cNvPr>
          <p:cNvSpPr/>
          <p:nvPr/>
        </p:nvSpPr>
        <p:spPr>
          <a:xfrm>
            <a:off x="5801111" y="2240280"/>
            <a:ext cx="172969" cy="8377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4B5CE-736C-904C-B0B2-F84E4AEC05CD}"/>
              </a:ext>
            </a:extLst>
          </p:cNvPr>
          <p:cNvCxnSpPr>
            <a:cxnSpLocks/>
          </p:cNvCxnSpPr>
          <p:nvPr/>
        </p:nvCxnSpPr>
        <p:spPr>
          <a:xfrm>
            <a:off x="6096000" y="2670086"/>
            <a:ext cx="237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82F2DCD-BD1A-F44B-9607-A575BC9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25" y="1858538"/>
            <a:ext cx="3403075" cy="145226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2739CB6-2E9D-214D-844E-54126EDADA71}"/>
              </a:ext>
            </a:extLst>
          </p:cNvPr>
          <p:cNvSpPr/>
          <p:nvPr/>
        </p:nvSpPr>
        <p:spPr>
          <a:xfrm>
            <a:off x="7805394" y="1813551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PACKMOL-</a:t>
            </a:r>
            <a:r>
              <a:rPr lang="en-GB" sz="2400" b="1" dirty="0" err="1"/>
              <a:t>Memgen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412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GROMACS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916DA-BA79-9947-8FE1-5DAB34D0E6C8}"/>
              </a:ext>
            </a:extLst>
          </p:cNvPr>
          <p:cNvSpPr txBox="1"/>
          <p:nvPr/>
        </p:nvSpPr>
        <p:spPr>
          <a:xfrm>
            <a:off x="571910" y="1130215"/>
            <a:ext cx="341151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simulator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Fast Flexible Free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(One of the) Best for membrane systems</a:t>
            </a:r>
            <a:endParaRPr lang="en-AU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89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GROMACS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916DA-BA79-9947-8FE1-5DAB34D0E6C8}"/>
              </a:ext>
            </a:extLst>
          </p:cNvPr>
          <p:cNvSpPr txBox="1"/>
          <p:nvPr/>
        </p:nvSpPr>
        <p:spPr>
          <a:xfrm>
            <a:off x="571910" y="1130215"/>
            <a:ext cx="34115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simulator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Fast Flexible Free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(One of the) Best for membrane systems</a:t>
            </a:r>
            <a:endParaRPr lang="en-AU" b="1" dirty="0">
              <a:latin typeface="Helvetica" pitchFamily="2" charset="0"/>
            </a:endParaRPr>
          </a:p>
          <a:p>
            <a:endParaRPr lang="en-AU" sz="2400" b="1" dirty="0">
              <a:latin typeface="Helvetica" pitchFamily="2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EC93A20-96DF-5F4E-B2EB-4DBFF484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448" y="1001537"/>
            <a:ext cx="3785892" cy="5365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F11804-6EF4-F843-9E35-BFA89503F7F9}"/>
              </a:ext>
            </a:extLst>
          </p:cNvPr>
          <p:cNvSpPr txBox="1"/>
          <p:nvPr/>
        </p:nvSpPr>
        <p:spPr>
          <a:xfrm>
            <a:off x="4821222" y="10439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GROMACS flow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1CC8CD-1B70-324E-BD9D-6A5C0CBA729D}"/>
              </a:ext>
            </a:extLst>
          </p:cNvPr>
          <p:cNvSpPr/>
          <p:nvPr/>
        </p:nvSpPr>
        <p:spPr>
          <a:xfrm>
            <a:off x="8008747" y="6151243"/>
            <a:ext cx="21547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50" i="1" dirty="0">
                <a:latin typeface="Helvetica" pitchFamily="2" charset="0"/>
              </a:rPr>
              <a:t>From GROMACS documentation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8DE52C-6D1C-1444-BFD8-EB9914377B89}"/>
              </a:ext>
            </a:extLst>
          </p:cNvPr>
          <p:cNvCxnSpPr/>
          <p:nvPr/>
        </p:nvCxnSpPr>
        <p:spPr>
          <a:xfrm>
            <a:off x="5707117" y="2144110"/>
            <a:ext cx="191288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D3B0E3C-1613-9E40-A8A8-9694D50254C5}"/>
              </a:ext>
            </a:extLst>
          </p:cNvPr>
          <p:cNvSpPr txBox="1"/>
          <p:nvPr/>
        </p:nvSpPr>
        <p:spPr>
          <a:xfrm>
            <a:off x="7620000" y="1992741"/>
            <a:ext cx="2991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Coordinates (in GROMACS format)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BB97C6-1B0D-E645-8BD1-91320379C0CA}"/>
              </a:ext>
            </a:extLst>
          </p:cNvPr>
          <p:cNvCxnSpPr>
            <a:cxnSpLocks/>
          </p:cNvCxnSpPr>
          <p:nvPr/>
        </p:nvCxnSpPr>
        <p:spPr>
          <a:xfrm>
            <a:off x="6474373" y="2598736"/>
            <a:ext cx="114562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2EC8682-7DFF-334D-AA3A-FDB2B538F8BB}"/>
              </a:ext>
            </a:extLst>
          </p:cNvPr>
          <p:cNvSpPr txBox="1"/>
          <p:nvPr/>
        </p:nvSpPr>
        <p:spPr>
          <a:xfrm>
            <a:off x="7620000" y="2452158"/>
            <a:ext cx="3300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”Topology” file (actually FF parameters)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D8940F-28F2-2249-ADDB-17BB3069F8E2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7947340" y="3425684"/>
            <a:ext cx="376853" cy="33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B41848-5658-784E-830F-89949C830FF6}"/>
              </a:ext>
            </a:extLst>
          </p:cNvPr>
          <p:cNvSpPr txBox="1"/>
          <p:nvPr/>
        </p:nvSpPr>
        <p:spPr>
          <a:xfrm>
            <a:off x="8324193" y="3271795"/>
            <a:ext cx="191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EM/MD setup options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96FA6F6-E963-6948-A8D6-1CA9837647F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306207" y="4712424"/>
            <a:ext cx="201798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2FA722-AB92-064B-9CD2-4C15F9D4F91A}"/>
              </a:ext>
            </a:extLst>
          </p:cNvPr>
          <p:cNvSpPr txBox="1"/>
          <p:nvPr/>
        </p:nvSpPr>
        <p:spPr>
          <a:xfrm>
            <a:off x="8324193" y="4558535"/>
            <a:ext cx="191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Input </a:t>
            </a:r>
            <a:r>
              <a:rPr lang="en-AU" sz="1400" b="1" i="1" dirty="0" err="1">
                <a:latin typeface="Helvetica" pitchFamily="2" charset="0"/>
              </a:rPr>
              <a:t>mdrun</a:t>
            </a:r>
            <a:r>
              <a:rPr lang="en-AU" sz="1400" b="1" i="1" dirty="0">
                <a:latin typeface="Helvetica" pitchFamily="2" charset="0"/>
              </a:rPr>
              <a:t> </a:t>
            </a:r>
            <a:r>
              <a:rPr lang="en-AU" sz="1400" dirty="0">
                <a:latin typeface="Helvetica" pitchFamily="2" charset="0"/>
              </a:rPr>
              <a:t>file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05818A-7316-1F46-BF01-5EDB72CC7190}"/>
              </a:ext>
            </a:extLst>
          </p:cNvPr>
          <p:cNvCxnSpPr>
            <a:cxnSpLocks/>
          </p:cNvCxnSpPr>
          <p:nvPr/>
        </p:nvCxnSpPr>
        <p:spPr>
          <a:xfrm>
            <a:off x="7782910" y="5222176"/>
            <a:ext cx="54128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F5EA37-18E8-D046-988E-5802FAE8F13A}"/>
              </a:ext>
            </a:extLst>
          </p:cNvPr>
          <p:cNvSpPr txBox="1"/>
          <p:nvPr/>
        </p:nvSpPr>
        <p:spPr>
          <a:xfrm>
            <a:off x="8324193" y="5068287"/>
            <a:ext cx="1912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”Checkpoint” file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E40F2E-7638-E645-8B51-5952ABC0E4E5}"/>
              </a:ext>
            </a:extLst>
          </p:cNvPr>
          <p:cNvCxnSpPr>
            <a:cxnSpLocks/>
          </p:cNvCxnSpPr>
          <p:nvPr/>
        </p:nvCxnSpPr>
        <p:spPr>
          <a:xfrm>
            <a:off x="6847490" y="5574272"/>
            <a:ext cx="147670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5F02CE8-25ED-CF46-8EA1-554A64F8029C}"/>
              </a:ext>
            </a:extLst>
          </p:cNvPr>
          <p:cNvSpPr txBox="1"/>
          <p:nvPr/>
        </p:nvSpPr>
        <p:spPr>
          <a:xfrm>
            <a:off x="8324193" y="5424151"/>
            <a:ext cx="3785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Run’s variables</a:t>
            </a:r>
          </a:p>
          <a:p>
            <a:r>
              <a:rPr lang="en-AU" sz="1400" dirty="0">
                <a:latin typeface="Helvetica" pitchFamily="2" charset="0"/>
              </a:rPr>
              <a:t>(Energies, pressure, temperature, density…)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1CE94C-EE36-8F4E-B7AE-08C926CFBD10}"/>
              </a:ext>
            </a:extLst>
          </p:cNvPr>
          <p:cNvCxnSpPr>
            <a:cxnSpLocks/>
          </p:cNvCxnSpPr>
          <p:nvPr/>
        </p:nvCxnSpPr>
        <p:spPr>
          <a:xfrm flipH="1">
            <a:off x="3563006" y="5574272"/>
            <a:ext cx="140313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399D25B-9ABD-164F-8BFF-8D9811372409}"/>
              </a:ext>
            </a:extLst>
          </p:cNvPr>
          <p:cNvSpPr txBox="1"/>
          <p:nvPr/>
        </p:nvSpPr>
        <p:spPr>
          <a:xfrm>
            <a:off x="2267155" y="5413641"/>
            <a:ext cx="14031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Helvetica" pitchFamily="2" charset="0"/>
              </a:rPr>
              <a:t>Trajectory files</a:t>
            </a:r>
          </a:p>
        </p:txBody>
      </p:sp>
    </p:spTree>
    <p:extLst>
      <p:ext uri="{BB962C8B-B14F-4D97-AF65-F5344CB8AC3E}">
        <p14:creationId xmlns:p14="http://schemas.microsoft.com/office/powerpoint/2010/main" val="36885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3" grpId="0"/>
      <p:bldP spid="26" grpId="0"/>
      <p:bldP spid="32" grpId="0"/>
      <p:bldP spid="35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GROMACS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916DA-BA79-9947-8FE1-5DAB34D0E6C8}"/>
              </a:ext>
            </a:extLst>
          </p:cNvPr>
          <p:cNvSpPr txBox="1"/>
          <p:nvPr/>
        </p:nvSpPr>
        <p:spPr>
          <a:xfrm>
            <a:off x="571910" y="1130215"/>
            <a:ext cx="34115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simulator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Fast Flexible Free</a:t>
            </a: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(One of the) Best for membrane systems</a:t>
            </a:r>
            <a:endParaRPr lang="en-AU" b="1" dirty="0">
              <a:latin typeface="Helvetica" pitchFamily="2" charset="0"/>
            </a:endParaRPr>
          </a:p>
          <a:p>
            <a:endParaRPr lang="en-AU" sz="2400" b="1" dirty="0">
              <a:latin typeface="Helvetica" pitchFamily="2" charset="0"/>
            </a:endParaRP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EC93A20-96DF-5F4E-B2EB-4DBFF484F2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4161448" y="1001537"/>
            <a:ext cx="3785892" cy="53651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5F82DB-4DD4-8E4B-922E-E416F0FC700A}"/>
              </a:ext>
            </a:extLst>
          </p:cNvPr>
          <p:cNvSpPr/>
          <p:nvPr/>
        </p:nvSpPr>
        <p:spPr>
          <a:xfrm>
            <a:off x="8008747" y="6151243"/>
            <a:ext cx="21547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50" i="1" dirty="0">
                <a:latin typeface="Helvetica" pitchFamily="2" charset="0"/>
              </a:rPr>
              <a:t>From GROMACS documentation</a:t>
            </a:r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2A03356B-2F33-BD4A-BDB9-BC0BB2105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289"/>
          <a:stretch/>
        </p:blipFill>
        <p:spPr>
          <a:xfrm>
            <a:off x="4161448" y="3699646"/>
            <a:ext cx="3785892" cy="2667040"/>
          </a:xfrm>
          <a:prstGeom prst="rect">
            <a:avLst/>
          </a:prstGeom>
          <a:ln w="57150">
            <a:solidFill>
              <a:srgbClr val="C00000"/>
            </a:solidFill>
          </a:ln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D0F5AC0A-C4DB-3149-B3B8-665F69F93D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74637" t="44428" b="52438"/>
          <a:stretch/>
        </p:blipFill>
        <p:spPr>
          <a:xfrm>
            <a:off x="6831057" y="3701160"/>
            <a:ext cx="960210" cy="16815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3CB79C7-AE48-384F-9A79-75DDCAF56592}"/>
              </a:ext>
            </a:extLst>
          </p:cNvPr>
          <p:cNvCxnSpPr>
            <a:cxnSpLocks/>
          </p:cNvCxnSpPr>
          <p:nvPr/>
        </p:nvCxnSpPr>
        <p:spPr>
          <a:xfrm flipV="1">
            <a:off x="7791267" y="3743198"/>
            <a:ext cx="638030" cy="1"/>
          </a:xfrm>
          <a:prstGeom prst="straightConnector1">
            <a:avLst/>
          </a:prstGeom>
          <a:ln w="19050">
            <a:solidFill>
              <a:srgbClr val="56859D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3DD2963-F36D-6845-863D-0AA35782441E}"/>
              </a:ext>
            </a:extLst>
          </p:cNvPr>
          <p:cNvSpPr txBox="1"/>
          <p:nvPr/>
        </p:nvSpPr>
        <p:spPr>
          <a:xfrm>
            <a:off x="8429297" y="3327699"/>
            <a:ext cx="2561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err="1">
                <a:latin typeface="Helvetica" pitchFamily="2" charset="0"/>
              </a:rPr>
              <a:t>min.mdp</a:t>
            </a:r>
            <a:r>
              <a:rPr lang="en-AU" sz="1600" dirty="0">
                <a:latin typeface="Helvetica" pitchFamily="2" charset="0"/>
              </a:rPr>
              <a:t>	 </a:t>
            </a:r>
            <a:r>
              <a:rPr lang="en-AU" sz="1600" dirty="0">
                <a:latin typeface="Helvetica" pitchFamily="2" charset="0"/>
                <a:sym typeface="Wingdings" pitchFamily="2" charset="2"/>
              </a:rPr>
              <a:t> minimization</a:t>
            </a:r>
            <a:endParaRPr lang="en-AU" sz="1600" dirty="0">
              <a:latin typeface="Helvetica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13ED85-075C-074D-A569-9C137ECD73A8}"/>
              </a:ext>
            </a:extLst>
          </p:cNvPr>
          <p:cNvSpPr/>
          <p:nvPr/>
        </p:nvSpPr>
        <p:spPr>
          <a:xfrm>
            <a:off x="5223641" y="3743197"/>
            <a:ext cx="1513490" cy="240223"/>
          </a:xfrm>
          <a:prstGeom prst="rect">
            <a:avLst/>
          </a:prstGeom>
          <a:noFill/>
          <a:ln w="38100">
            <a:solidFill>
              <a:srgbClr val="5685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A976D6-43FE-3342-98D6-E9C2270C4585}"/>
              </a:ext>
            </a:extLst>
          </p:cNvPr>
          <p:cNvSpPr txBox="1"/>
          <p:nvPr/>
        </p:nvSpPr>
        <p:spPr>
          <a:xfrm>
            <a:off x="666372" y="2911999"/>
            <a:ext cx="2662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PACKMOL-</a:t>
            </a:r>
            <a:r>
              <a:rPr lang="en-AU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memgen</a:t>
            </a:r>
            <a:endParaRPr lang="en-AU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FFAE99C-39F0-4642-BDDA-288067F71B06}"/>
              </a:ext>
            </a:extLst>
          </p:cNvPr>
          <p:cNvSpPr/>
          <p:nvPr/>
        </p:nvSpPr>
        <p:spPr>
          <a:xfrm>
            <a:off x="1807779" y="3352800"/>
            <a:ext cx="3289738" cy="515183"/>
          </a:xfrm>
          <a:custGeom>
            <a:avLst/>
            <a:gdLst>
              <a:gd name="connsiteX0" fmla="*/ 0 w 3289738"/>
              <a:gd name="connsiteY0" fmla="*/ 0 h 515183"/>
              <a:gd name="connsiteX1" fmla="*/ 1008993 w 3289738"/>
              <a:gd name="connsiteY1" fmla="*/ 430924 h 515183"/>
              <a:gd name="connsiteX2" fmla="*/ 3289738 w 3289738"/>
              <a:gd name="connsiteY2" fmla="*/ 515007 h 515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9738" h="515183">
                <a:moveTo>
                  <a:pt x="0" y="0"/>
                </a:moveTo>
                <a:cubicBezTo>
                  <a:pt x="230351" y="172545"/>
                  <a:pt x="460703" y="345090"/>
                  <a:pt x="1008993" y="430924"/>
                </a:cubicBezTo>
                <a:cubicBezTo>
                  <a:pt x="1557283" y="516759"/>
                  <a:pt x="2423510" y="515883"/>
                  <a:pt x="3289738" y="515007"/>
                </a:cubicBezTo>
              </a:path>
            </a:pathLst>
          </a:custGeom>
          <a:noFill/>
          <a:ln w="19050">
            <a:solidFill>
              <a:srgbClr val="56859D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96B893-BBFD-BD4B-A03B-E7641ACA1B6A}"/>
              </a:ext>
            </a:extLst>
          </p:cNvPr>
          <p:cNvSpPr txBox="1"/>
          <p:nvPr/>
        </p:nvSpPr>
        <p:spPr>
          <a:xfrm>
            <a:off x="1089527" y="3785564"/>
            <a:ext cx="2516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400" b="1" i="1" dirty="0">
                <a:latin typeface="Helvetica" pitchFamily="2" charset="0"/>
              </a:rPr>
              <a:t>transformation</a:t>
            </a:r>
          </a:p>
          <a:p>
            <a:pPr algn="ctr"/>
            <a:r>
              <a:rPr lang="en-AU" sz="1400" i="1" dirty="0">
                <a:latin typeface="Helvetica" pitchFamily="2" charset="0"/>
              </a:rPr>
              <a:t>(from AMBER to GROMACS)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C147ED-6B43-F642-9BFB-1B06B8E30186}"/>
              </a:ext>
            </a:extLst>
          </p:cNvPr>
          <p:cNvSpPr/>
          <p:nvPr/>
        </p:nvSpPr>
        <p:spPr>
          <a:xfrm>
            <a:off x="8429297" y="3570920"/>
            <a:ext cx="2912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>
                <a:latin typeface="Helvetica" pitchFamily="2" charset="0"/>
              </a:rPr>
              <a:t>equi</a:t>
            </a:r>
            <a:r>
              <a:rPr lang="en-AU" sz="1600" dirty="0">
                <a:latin typeface="Helvetica" pitchFamily="2" charset="0"/>
              </a:rPr>
              <a:t>*.</a:t>
            </a:r>
            <a:r>
              <a:rPr lang="en-AU" sz="1600" dirty="0" err="1">
                <a:latin typeface="Helvetica" pitchFamily="2" charset="0"/>
              </a:rPr>
              <a:t>mdp</a:t>
            </a:r>
            <a:r>
              <a:rPr lang="en-AU" sz="1600" dirty="0">
                <a:latin typeface="Helvetica" pitchFamily="2" charset="0"/>
              </a:rPr>
              <a:t> </a:t>
            </a:r>
            <a:r>
              <a:rPr lang="en-AU" sz="1600" dirty="0">
                <a:latin typeface="Helvetica" pitchFamily="2" charset="0"/>
                <a:sym typeface="Wingdings" pitchFamily="2" charset="2"/>
              </a:rPr>
              <a:t> equilibration</a:t>
            </a:r>
            <a:endParaRPr lang="en-AU" sz="1600" dirty="0"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E8130-9983-0B4A-BAE4-0860382FEB17}"/>
              </a:ext>
            </a:extLst>
          </p:cNvPr>
          <p:cNvSpPr txBox="1"/>
          <p:nvPr/>
        </p:nvSpPr>
        <p:spPr>
          <a:xfrm>
            <a:off x="4821222" y="1043920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u="sng" dirty="0">
                <a:solidFill>
                  <a:schemeClr val="bg1">
                    <a:lumMod val="8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GROMACS flow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FCC9245-1179-9C4F-AC47-2D23837646BB}"/>
              </a:ext>
            </a:extLst>
          </p:cNvPr>
          <p:cNvCxnSpPr/>
          <p:nvPr/>
        </p:nvCxnSpPr>
        <p:spPr>
          <a:xfrm flipH="1">
            <a:off x="3328704" y="6151243"/>
            <a:ext cx="1054110" cy="0"/>
          </a:xfrm>
          <a:prstGeom prst="straightConnector1">
            <a:avLst/>
          </a:prstGeom>
          <a:ln w="19050">
            <a:solidFill>
              <a:srgbClr val="56859D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4D5B1C5-7EEE-C049-A05E-E5028EE4D52E}"/>
              </a:ext>
            </a:extLst>
          </p:cNvPr>
          <p:cNvSpPr txBox="1"/>
          <p:nvPr/>
        </p:nvSpPr>
        <p:spPr>
          <a:xfrm>
            <a:off x="1253590" y="5981966"/>
            <a:ext cx="2128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itchFamily="2" charset="0"/>
              </a:rPr>
              <a:t>Also with </a:t>
            </a:r>
            <a:r>
              <a:rPr lang="en-AU" sz="1600" b="1" dirty="0" err="1">
                <a:latin typeface="Helvetica" pitchFamily="2" charset="0"/>
              </a:rPr>
              <a:t>FATSLiM</a:t>
            </a:r>
            <a:r>
              <a:rPr lang="en-AU" sz="1600" dirty="0">
                <a:latin typeface="Helvetica" pitchFamily="2" charset="0"/>
              </a:rPr>
              <a:t>…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AD9330-6C96-C142-8197-4C0BD7FCC55A}"/>
              </a:ext>
            </a:extLst>
          </p:cNvPr>
          <p:cNvSpPr/>
          <p:nvPr/>
        </p:nvSpPr>
        <p:spPr>
          <a:xfrm>
            <a:off x="8429297" y="3848573"/>
            <a:ext cx="2912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>
                <a:latin typeface="Helvetica" pitchFamily="2" charset="0"/>
              </a:rPr>
              <a:t>prod.mdp</a:t>
            </a:r>
            <a:r>
              <a:rPr lang="en-AU" sz="1600" dirty="0">
                <a:latin typeface="Helvetica" pitchFamily="2" charset="0"/>
              </a:rPr>
              <a:t>  </a:t>
            </a:r>
            <a:r>
              <a:rPr lang="en-AU" sz="1600" dirty="0">
                <a:latin typeface="Helvetica" pitchFamily="2" charset="0"/>
                <a:sym typeface="Wingdings" pitchFamily="2" charset="2"/>
              </a:rPr>
              <a:t> production (MD)</a:t>
            </a:r>
            <a:endParaRPr lang="en-AU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2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6" grpId="0"/>
      <p:bldP spid="17" grpId="0" animBg="1"/>
      <p:bldP spid="18" grpId="0"/>
      <p:bldP spid="19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53816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creation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Obtaining the parameters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Energy minimization + equilibration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Simulation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analysis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D1C8C7-C7A4-AE46-9123-8D76BDC1F81E}"/>
              </a:ext>
            </a:extLst>
          </p:cNvPr>
          <p:cNvCxnSpPr>
            <a:cxnSpLocks/>
          </p:cNvCxnSpPr>
          <p:nvPr/>
        </p:nvCxnSpPr>
        <p:spPr>
          <a:xfrm>
            <a:off x="3947160" y="2042160"/>
            <a:ext cx="385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383E86FC-9A0E-3C48-A1ED-29132ECEBA4C}"/>
              </a:ext>
            </a:extLst>
          </p:cNvPr>
          <p:cNvSpPr/>
          <p:nvPr/>
        </p:nvSpPr>
        <p:spPr>
          <a:xfrm>
            <a:off x="5801111" y="2240280"/>
            <a:ext cx="172969" cy="8377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4B5CE-736C-904C-B0B2-F84E4AEC05CD}"/>
              </a:ext>
            </a:extLst>
          </p:cNvPr>
          <p:cNvCxnSpPr>
            <a:cxnSpLocks/>
          </p:cNvCxnSpPr>
          <p:nvPr/>
        </p:nvCxnSpPr>
        <p:spPr>
          <a:xfrm>
            <a:off x="6096000" y="2670086"/>
            <a:ext cx="237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82F2DCD-BD1A-F44B-9607-A575BC9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25" y="1858538"/>
            <a:ext cx="3403075" cy="145226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B51305-13F0-9144-8DF5-95B19A048B74}"/>
              </a:ext>
            </a:extLst>
          </p:cNvPr>
          <p:cNvCxnSpPr>
            <a:cxnSpLocks/>
          </p:cNvCxnSpPr>
          <p:nvPr/>
        </p:nvCxnSpPr>
        <p:spPr>
          <a:xfrm>
            <a:off x="3967355" y="3295579"/>
            <a:ext cx="3838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39CB6-2E9D-214D-844E-54126EDADA71}"/>
              </a:ext>
            </a:extLst>
          </p:cNvPr>
          <p:cNvSpPr/>
          <p:nvPr/>
        </p:nvSpPr>
        <p:spPr>
          <a:xfrm>
            <a:off x="7805394" y="1813551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PACKMOL-</a:t>
            </a:r>
            <a:r>
              <a:rPr lang="en-GB" sz="2400" b="1" dirty="0" err="1"/>
              <a:t>Memgen</a:t>
            </a:r>
            <a:endParaRPr lang="en-GB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CA3E70-2357-E24C-939F-E9FB12D31C24}"/>
              </a:ext>
            </a:extLst>
          </p:cNvPr>
          <p:cNvSpPr/>
          <p:nvPr/>
        </p:nvSpPr>
        <p:spPr>
          <a:xfrm>
            <a:off x="7805394" y="3064957"/>
            <a:ext cx="1348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GB" sz="2400" b="1" i="0" dirty="0" err="1">
                <a:solidFill>
                  <a:srgbClr val="2D2D29"/>
                </a:solidFill>
                <a:effectLst/>
                <a:latin typeface="Raleway"/>
              </a:rPr>
              <a:t>FATSLiM</a:t>
            </a:r>
            <a:endParaRPr lang="en-GB" sz="2400" b="1" i="0" dirty="0">
              <a:solidFill>
                <a:srgbClr val="2D2D29"/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99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FATSLiM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EF9A8BCC-13C2-134C-9063-6EE9131ED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373" y="1280110"/>
            <a:ext cx="10411253" cy="463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03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FATSLiM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22B96-7625-4445-A96B-A8097AFDB3BA}"/>
              </a:ext>
            </a:extLst>
          </p:cNvPr>
          <p:cNvSpPr txBox="1"/>
          <p:nvPr/>
        </p:nvSpPr>
        <p:spPr>
          <a:xfrm>
            <a:off x="571910" y="1130215"/>
            <a:ext cx="37163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membrane </a:t>
            </a:r>
            <a:r>
              <a:rPr lang="en-AU" sz="2400" b="1" dirty="0" err="1">
                <a:latin typeface="Helvetica" pitchFamily="2" charset="0"/>
              </a:rPr>
              <a:t>analyzer</a:t>
            </a:r>
            <a:endParaRPr lang="en-AU" sz="2400" b="1" dirty="0">
              <a:latin typeface="Helvetica" pitchFamily="2" charset="0"/>
            </a:endParaRPr>
          </a:p>
          <a:p>
            <a:pPr marL="342900" indent="-342900">
              <a:buFontTx/>
              <a:buChar char="-"/>
            </a:pPr>
            <a:r>
              <a:rPr lang="en-AU" b="1" dirty="0">
                <a:latin typeface="Helvetica" pitchFamily="2" charset="0"/>
              </a:rPr>
              <a:t>Membrane thickness</a:t>
            </a:r>
          </a:p>
        </p:txBody>
      </p:sp>
      <p:pic>
        <p:nvPicPr>
          <p:cNvPr id="4" name="Picture 3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8B6E9649-1142-8143-96CD-7C560B7B0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52" y="2533516"/>
            <a:ext cx="5110830" cy="3194269"/>
          </a:xfrm>
          <a:prstGeom prst="rect">
            <a:avLst/>
          </a:prstGeom>
        </p:spPr>
      </p:pic>
      <p:pic>
        <p:nvPicPr>
          <p:cNvPr id="11" name="Picture 1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771AF0A-FF67-B045-8FA9-2311D661E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" t="-2" b="-4167"/>
          <a:stretch/>
        </p:blipFill>
        <p:spPr>
          <a:xfrm>
            <a:off x="5314882" y="2374422"/>
            <a:ext cx="5110830" cy="33533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BF4F923-F859-244E-93AD-9D9B340F6DA7}"/>
              </a:ext>
            </a:extLst>
          </p:cNvPr>
          <p:cNvSpPr/>
          <p:nvPr/>
        </p:nvSpPr>
        <p:spPr>
          <a:xfrm>
            <a:off x="2864922" y="5782106"/>
            <a:ext cx="5874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pitchFamily="2" charset="0"/>
                <a:hlinkClick r:id="rId4"/>
              </a:rPr>
              <a:t>https://pythonhosted.org/fatslim/documentation/thickness.html</a:t>
            </a:r>
            <a:endParaRPr lang="en-AU" sz="1600" dirty="0">
              <a:latin typeface="Helvetica" pitchFamily="2" charset="0"/>
            </a:endParaRPr>
          </a:p>
        </p:txBody>
      </p:sp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09605B7-0FD2-2A47-AC9D-A45563AD30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0215" b="13017"/>
          <a:stretch/>
        </p:blipFill>
        <p:spPr>
          <a:xfrm>
            <a:off x="10371174" y="2942262"/>
            <a:ext cx="1622930" cy="22176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EE49E2A-0A02-164B-A351-A0DF7D5478B1}"/>
              </a:ext>
            </a:extLst>
          </p:cNvPr>
          <p:cNvSpPr/>
          <p:nvPr/>
        </p:nvSpPr>
        <p:spPr>
          <a:xfrm>
            <a:off x="1318909" y="1936614"/>
            <a:ext cx="95541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latin typeface="Monaco" pitchFamily="2" charset="77"/>
              </a:rPr>
              <a:t>$ </a:t>
            </a:r>
            <a:r>
              <a:rPr lang="en-GB" sz="1400" dirty="0" err="1">
                <a:latin typeface="Monaco" pitchFamily="2" charset="77"/>
              </a:rPr>
              <a:t>fatslim</a:t>
            </a:r>
            <a:r>
              <a:rPr lang="en-GB" sz="1400" dirty="0">
                <a:latin typeface="Monaco" pitchFamily="2" charset="77"/>
              </a:rPr>
              <a:t> </a:t>
            </a:r>
            <a:r>
              <a:rPr lang="en-GB" sz="1400" b="1" dirty="0">
                <a:latin typeface="Monaco" pitchFamily="2" charset="77"/>
              </a:rPr>
              <a:t>thickness</a:t>
            </a:r>
            <a:r>
              <a:rPr lang="en-GB" sz="1400" dirty="0">
                <a:latin typeface="Monaco" pitchFamily="2" charset="77"/>
              </a:rPr>
              <a:t> -c </a:t>
            </a:r>
            <a:r>
              <a:rPr lang="en-GB" sz="1400" dirty="0" err="1">
                <a:latin typeface="Monaco" pitchFamily="2" charset="77"/>
              </a:rPr>
              <a:t>conf.gro</a:t>
            </a:r>
            <a:r>
              <a:rPr lang="en-GB" sz="1400" dirty="0">
                <a:latin typeface="Monaco" pitchFamily="2" charset="77"/>
              </a:rPr>
              <a:t> -t </a:t>
            </a:r>
            <a:r>
              <a:rPr lang="en-GB" sz="1400" dirty="0" err="1">
                <a:latin typeface="Monaco" pitchFamily="2" charset="77"/>
              </a:rPr>
              <a:t>traj.xtc</a:t>
            </a:r>
            <a:r>
              <a:rPr lang="en-GB" sz="1400" dirty="0">
                <a:latin typeface="Monaco" pitchFamily="2" charset="77"/>
              </a:rPr>
              <a:t> -n </a:t>
            </a:r>
            <a:r>
              <a:rPr lang="en-GB" sz="1400" dirty="0" err="1">
                <a:latin typeface="Monaco" pitchFamily="2" charset="77"/>
              </a:rPr>
              <a:t>index.ndx</a:t>
            </a:r>
            <a:r>
              <a:rPr lang="en-GB" sz="1400" dirty="0">
                <a:latin typeface="Monaco" pitchFamily="2" charset="77"/>
              </a:rPr>
              <a:t> --plot-thickness </a:t>
            </a:r>
            <a:r>
              <a:rPr lang="en-GB" sz="1400" dirty="0" err="1">
                <a:latin typeface="Monaco" pitchFamily="2" charset="77"/>
              </a:rPr>
              <a:t>thickness.xvg</a:t>
            </a: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422088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software: </a:t>
            </a:r>
            <a:r>
              <a:rPr lang="ca-ES" sz="3200" b="1" dirty="0" err="1">
                <a:solidFill>
                  <a:srgbClr val="56859D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FATSLiM</a:t>
            </a:r>
            <a:endParaRPr lang="ca-ES" sz="3200" b="1" dirty="0">
              <a:solidFill>
                <a:srgbClr val="56859D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22B96-7625-4445-A96B-A8097AFDB3BA}"/>
              </a:ext>
            </a:extLst>
          </p:cNvPr>
          <p:cNvSpPr txBox="1"/>
          <p:nvPr/>
        </p:nvSpPr>
        <p:spPr>
          <a:xfrm>
            <a:off x="571910" y="1130215"/>
            <a:ext cx="3716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The </a:t>
            </a:r>
            <a:r>
              <a:rPr lang="en-AU" sz="2400" b="1" dirty="0">
                <a:latin typeface="Helvetica" pitchFamily="2" charset="0"/>
              </a:rPr>
              <a:t>membrane </a:t>
            </a:r>
            <a:r>
              <a:rPr lang="en-AU" sz="2400" b="1" dirty="0" err="1">
                <a:latin typeface="Helvetica" pitchFamily="2" charset="0"/>
              </a:rPr>
              <a:t>analyzer</a:t>
            </a:r>
            <a:endParaRPr lang="en-AU" sz="2400" b="1" dirty="0">
              <a:latin typeface="Helvetica" pitchFamily="2" charset="0"/>
            </a:endParaRPr>
          </a:p>
          <a:p>
            <a:pPr marL="342900" indent="-342900">
              <a:buFontTx/>
              <a:buChar char="-"/>
            </a:pPr>
            <a:r>
              <a:rPr lang="en-AU" dirty="0">
                <a:latin typeface="Helvetica" pitchFamily="2" charset="0"/>
              </a:rPr>
              <a:t>Membrane thickness</a:t>
            </a:r>
          </a:p>
          <a:p>
            <a:pPr marL="342900" indent="-342900">
              <a:buFontTx/>
              <a:buChar char="-"/>
            </a:pPr>
            <a:r>
              <a:rPr lang="en-AU" b="1" dirty="0">
                <a:latin typeface="Helvetica" pitchFamily="2" charset="0"/>
              </a:rPr>
              <a:t>Area per lipid (APL)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B72CC980-7039-184C-AB98-FB355233D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17" y="2487221"/>
            <a:ext cx="5892365" cy="36827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B3B651-5B6B-F243-96B5-750ED3D467BE}"/>
              </a:ext>
            </a:extLst>
          </p:cNvPr>
          <p:cNvSpPr/>
          <p:nvPr/>
        </p:nvSpPr>
        <p:spPr>
          <a:xfrm>
            <a:off x="1318909" y="2305567"/>
            <a:ext cx="955418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latin typeface="Monaco" pitchFamily="2" charset="77"/>
              </a:rPr>
              <a:t>$ </a:t>
            </a:r>
            <a:r>
              <a:rPr lang="en-GB" sz="1400" dirty="0" err="1">
                <a:latin typeface="Monaco" pitchFamily="2" charset="77"/>
              </a:rPr>
              <a:t>fatslim</a:t>
            </a:r>
            <a:r>
              <a:rPr lang="en-GB" sz="1400" dirty="0">
                <a:latin typeface="Monaco" pitchFamily="2" charset="77"/>
              </a:rPr>
              <a:t> </a:t>
            </a:r>
            <a:r>
              <a:rPr lang="en-GB" sz="1400" b="1" dirty="0" err="1">
                <a:latin typeface="Monaco" pitchFamily="2" charset="77"/>
              </a:rPr>
              <a:t>apl</a:t>
            </a:r>
            <a:r>
              <a:rPr lang="en-GB" sz="1400" dirty="0">
                <a:latin typeface="Monaco" pitchFamily="2" charset="77"/>
              </a:rPr>
              <a:t> -c </a:t>
            </a:r>
            <a:r>
              <a:rPr lang="en-GB" sz="1400" dirty="0" err="1">
                <a:latin typeface="Monaco" pitchFamily="2" charset="77"/>
              </a:rPr>
              <a:t>conf.gro</a:t>
            </a:r>
            <a:r>
              <a:rPr lang="en-GB" sz="1400" dirty="0">
                <a:latin typeface="Monaco" pitchFamily="2" charset="77"/>
              </a:rPr>
              <a:t> -t </a:t>
            </a:r>
            <a:r>
              <a:rPr lang="en-GB" sz="1400" dirty="0" err="1">
                <a:latin typeface="Monaco" pitchFamily="2" charset="77"/>
              </a:rPr>
              <a:t>traj.xtc</a:t>
            </a:r>
            <a:r>
              <a:rPr lang="en-GB" sz="1400" dirty="0">
                <a:latin typeface="Monaco" pitchFamily="2" charset="77"/>
              </a:rPr>
              <a:t> -n </a:t>
            </a:r>
            <a:r>
              <a:rPr lang="en-GB" sz="1400" dirty="0" err="1">
                <a:latin typeface="Monaco" pitchFamily="2" charset="77"/>
              </a:rPr>
              <a:t>index.ndx</a:t>
            </a:r>
            <a:r>
              <a:rPr lang="en-GB" sz="1400" dirty="0">
                <a:latin typeface="Monaco" pitchFamily="2" charset="77"/>
              </a:rPr>
              <a:t> --plot-thickness </a:t>
            </a:r>
            <a:r>
              <a:rPr lang="en-GB" sz="1400" dirty="0" err="1">
                <a:latin typeface="Monaco" pitchFamily="2" charset="77"/>
              </a:rPr>
              <a:t>thickness.xvg</a:t>
            </a:r>
            <a:endParaRPr lang="en-AU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49B340-5AD2-D64C-8782-B980C4173C46}"/>
              </a:ext>
            </a:extLst>
          </p:cNvPr>
          <p:cNvSpPr/>
          <p:nvPr/>
        </p:nvSpPr>
        <p:spPr>
          <a:xfrm>
            <a:off x="3134364" y="5985283"/>
            <a:ext cx="5840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Helvetica" pitchFamily="2" charset="0"/>
                <a:hlinkClick r:id="rId3"/>
              </a:rPr>
              <a:t>https://pythonhosted.org/fatslim/documentation/apl.html</a:t>
            </a:r>
            <a:endParaRPr lang="en-AU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29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Today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8BCD3A-DBC6-B04C-8F6F-1DAA4813E4DF}"/>
              </a:ext>
            </a:extLst>
          </p:cNvPr>
          <p:cNvSpPr txBox="1"/>
          <p:nvPr/>
        </p:nvSpPr>
        <p:spPr>
          <a:xfrm>
            <a:off x="419510" y="1247405"/>
            <a:ext cx="538160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Membrane-only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Just POPC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creation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Obtaining the parameters</a:t>
            </a:r>
            <a:endParaRPr lang="en-AU" sz="2000" b="1" dirty="0">
              <a:solidFill>
                <a:srgbClr val="56859D"/>
              </a:solidFill>
              <a:latin typeface="Helvetica" pitchFamily="2" charset="0"/>
            </a:endParaRP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Energy minimization + equilibration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Simulation</a:t>
            </a:r>
          </a:p>
          <a:p>
            <a:pPr marL="1200150" lvl="2" indent="-285750">
              <a:buFontTx/>
              <a:buChar char="-"/>
            </a:pPr>
            <a:r>
              <a:rPr lang="en-AU" sz="2000" dirty="0">
                <a:solidFill>
                  <a:srgbClr val="56859D"/>
                </a:solidFill>
                <a:latin typeface="Helvetica" pitchFamily="2" charset="0"/>
              </a:rPr>
              <a:t>Membrane analysis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POPC+CHL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Comparative analysis</a:t>
            </a:r>
          </a:p>
          <a:p>
            <a:pPr marL="285750" indent="-285750">
              <a:buFontTx/>
              <a:buChar char="-"/>
            </a:pPr>
            <a:r>
              <a:rPr lang="en-AU" sz="2000" b="1" dirty="0">
                <a:latin typeface="Helvetica" pitchFamily="2" charset="0"/>
              </a:rPr>
              <a:t>Protein-membrane system</a:t>
            </a:r>
          </a:p>
          <a:p>
            <a:pPr marL="742950" lvl="1" indent="-285750">
              <a:buFontTx/>
              <a:buChar char="-"/>
            </a:pPr>
            <a:r>
              <a:rPr lang="en-AU" sz="2000" dirty="0">
                <a:latin typeface="Helvetica" pitchFamily="2" charset="0"/>
              </a:rPr>
              <a:t>CB</a:t>
            </a:r>
            <a:r>
              <a:rPr lang="en-AU" sz="2000" baseline="-25000" dirty="0">
                <a:latin typeface="Helvetica" pitchFamily="2" charset="0"/>
              </a:rPr>
              <a:t>2</a:t>
            </a:r>
            <a:r>
              <a:rPr lang="en-AU" sz="2000" dirty="0">
                <a:latin typeface="Helvetica" pitchFamily="2" charset="0"/>
              </a:rPr>
              <a:t> in a POPC+CHL membrane</a:t>
            </a:r>
            <a:endParaRPr lang="en-AU" sz="2000" baseline="-25000" dirty="0">
              <a:latin typeface="Helvetica" pitchFamily="2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2D1C8C7-C7A4-AE46-9123-8D76BDC1F81E}"/>
              </a:ext>
            </a:extLst>
          </p:cNvPr>
          <p:cNvCxnSpPr>
            <a:cxnSpLocks/>
          </p:cNvCxnSpPr>
          <p:nvPr/>
        </p:nvCxnSpPr>
        <p:spPr>
          <a:xfrm>
            <a:off x="3947160" y="2042160"/>
            <a:ext cx="38582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383E86FC-9A0E-3C48-A1ED-29132ECEBA4C}"/>
              </a:ext>
            </a:extLst>
          </p:cNvPr>
          <p:cNvSpPr/>
          <p:nvPr/>
        </p:nvSpPr>
        <p:spPr>
          <a:xfrm>
            <a:off x="5801111" y="2240280"/>
            <a:ext cx="172969" cy="8377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A4B5CE-736C-904C-B0B2-F84E4AEC05CD}"/>
              </a:ext>
            </a:extLst>
          </p:cNvPr>
          <p:cNvCxnSpPr>
            <a:cxnSpLocks/>
          </p:cNvCxnSpPr>
          <p:nvPr/>
        </p:nvCxnSpPr>
        <p:spPr>
          <a:xfrm>
            <a:off x="6096000" y="2670086"/>
            <a:ext cx="2378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C82F2DCD-BD1A-F44B-9607-A575BC97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825" y="1858538"/>
            <a:ext cx="3403075" cy="145226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8B51305-13F0-9144-8DF5-95B19A048B74}"/>
              </a:ext>
            </a:extLst>
          </p:cNvPr>
          <p:cNvCxnSpPr>
            <a:cxnSpLocks/>
          </p:cNvCxnSpPr>
          <p:nvPr/>
        </p:nvCxnSpPr>
        <p:spPr>
          <a:xfrm>
            <a:off x="3967355" y="3295579"/>
            <a:ext cx="3838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2739CB6-2E9D-214D-844E-54126EDADA71}"/>
              </a:ext>
            </a:extLst>
          </p:cNvPr>
          <p:cNvSpPr/>
          <p:nvPr/>
        </p:nvSpPr>
        <p:spPr>
          <a:xfrm>
            <a:off x="7805394" y="1813551"/>
            <a:ext cx="26815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PACKMOL-</a:t>
            </a:r>
            <a:r>
              <a:rPr lang="en-GB" sz="2400" b="1" dirty="0" err="1"/>
              <a:t>Memgen</a:t>
            </a:r>
            <a:endParaRPr lang="en-GB" sz="2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CA3E70-2357-E24C-939F-E9FB12D31C24}"/>
              </a:ext>
            </a:extLst>
          </p:cNvPr>
          <p:cNvSpPr/>
          <p:nvPr/>
        </p:nvSpPr>
        <p:spPr>
          <a:xfrm>
            <a:off x="7805394" y="3064957"/>
            <a:ext cx="13487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GB" sz="2400" b="1" i="0" dirty="0" err="1">
                <a:solidFill>
                  <a:srgbClr val="2D2D29"/>
                </a:solidFill>
                <a:effectLst/>
                <a:latin typeface="Raleway"/>
              </a:rPr>
              <a:t>FATSLiM</a:t>
            </a:r>
            <a:endParaRPr lang="en-GB" sz="2400" b="1" i="0" dirty="0">
              <a:solidFill>
                <a:srgbClr val="2D2D29"/>
              </a:solidFill>
              <a:effectLst/>
              <a:latin typeface="Ralew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7A18D8-DB69-A843-AA48-F1B6AB8ECB09}"/>
              </a:ext>
            </a:extLst>
          </p:cNvPr>
          <p:cNvSpPr txBox="1"/>
          <p:nvPr/>
        </p:nvSpPr>
        <p:spPr>
          <a:xfrm>
            <a:off x="7805394" y="4838400"/>
            <a:ext cx="3102131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Force Fields:</a:t>
            </a:r>
          </a:p>
          <a:p>
            <a:pPr marL="285750" indent="-285750">
              <a:buFontTx/>
              <a:buChar char="-"/>
            </a:pPr>
            <a:r>
              <a:rPr lang="en-AU" b="1" dirty="0">
                <a:latin typeface="Helvetica" pitchFamily="2" charset="0"/>
              </a:rPr>
              <a:t>Lipid14</a:t>
            </a:r>
            <a:r>
              <a:rPr lang="en-AU" dirty="0">
                <a:latin typeface="Helvetica" pitchFamily="2" charset="0"/>
              </a:rPr>
              <a:t> for membrane</a:t>
            </a:r>
          </a:p>
          <a:p>
            <a:pPr marL="285750" indent="-285750">
              <a:buFontTx/>
              <a:buChar char="-"/>
            </a:pPr>
            <a:r>
              <a:rPr lang="en-AU" b="1" dirty="0">
                <a:latin typeface="Helvetica" pitchFamily="2" charset="0"/>
              </a:rPr>
              <a:t>TIP3P</a:t>
            </a:r>
            <a:r>
              <a:rPr lang="en-AU" dirty="0">
                <a:latin typeface="Helvetica" pitchFamily="2" charset="0"/>
              </a:rPr>
              <a:t> for water</a:t>
            </a:r>
          </a:p>
          <a:p>
            <a:pPr marL="285750" indent="-285750">
              <a:buFontTx/>
              <a:buChar char="-"/>
            </a:pPr>
            <a:r>
              <a:rPr lang="en-AU" b="1" dirty="0">
                <a:latin typeface="Helvetica" pitchFamily="2" charset="0"/>
              </a:rPr>
              <a:t>Amber14ILDN</a:t>
            </a:r>
            <a:r>
              <a:rPr lang="en-AU" dirty="0">
                <a:latin typeface="Helvetica" pitchFamily="2" charset="0"/>
              </a:rPr>
              <a:t> for protein</a:t>
            </a:r>
          </a:p>
        </p:txBody>
      </p:sp>
    </p:spTree>
    <p:extLst>
      <p:ext uri="{BB962C8B-B14F-4D97-AF65-F5344CB8AC3E}">
        <p14:creationId xmlns:p14="http://schemas.microsoft.com/office/powerpoint/2010/main" val="87045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3575A59-F705-6149-8A07-8D413D30D1B0}"/>
              </a:ext>
            </a:extLst>
          </p:cNvPr>
          <p:cNvSpPr/>
          <p:nvPr/>
        </p:nvSpPr>
        <p:spPr>
          <a:xfrm>
            <a:off x="6589987" y="4645571"/>
            <a:ext cx="1073148" cy="16623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A21EDF-FDB5-C243-B5C3-5F8F89864893}"/>
              </a:ext>
            </a:extLst>
          </p:cNvPr>
          <p:cNvSpPr/>
          <p:nvPr/>
        </p:nvSpPr>
        <p:spPr>
          <a:xfrm>
            <a:off x="6589987" y="1381180"/>
            <a:ext cx="1073148" cy="32538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proteins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2</a:t>
            </a:r>
          </a:p>
        </p:txBody>
      </p:sp>
      <p:graphicFrame>
        <p:nvGraphicFramePr>
          <p:cNvPr id="6" name="8 Tabla">
            <a:extLst>
              <a:ext uri="{FF2B5EF4-FFF2-40B4-BE49-F238E27FC236}">
                <a16:creationId xmlns:a16="http://schemas.microsoft.com/office/drawing/2014/main" id="{13682A29-200A-9042-B488-65EB07522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48639"/>
              </p:ext>
            </p:extLst>
          </p:nvPr>
        </p:nvGraphicFramePr>
        <p:xfrm>
          <a:off x="408999" y="4209165"/>
          <a:ext cx="5687001" cy="19202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678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5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3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9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dirty="0">
                        <a:latin typeface="Helvetica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Helvetica" pitchFamily="2" charset="0"/>
                        </a:rPr>
                        <a:t>Globular proteins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Helvetica" pitchFamily="2" charset="0"/>
                        </a:rPr>
                        <a:t>Membrane proteins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shape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spherical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helix bundle / β-barrel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need 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be soluble in</a:t>
                      </a:r>
                      <a:r>
                        <a:rPr lang="en-US" sz="1600" baseline="0" dirty="0">
                          <a:latin typeface="Helvetica" pitchFamily="2" charset="0"/>
                        </a:rPr>
                        <a:t> water</a:t>
                      </a:r>
                      <a:endParaRPr lang="en-US" sz="1600" dirty="0">
                        <a:latin typeface="Helvetica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cross the membrane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exterior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hydrophilic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hydrophobic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95074"/>
                  </a:ext>
                </a:extLst>
              </a:tr>
              <a:tr h="199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interior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Helvetica" pitchFamily="2" charset="0"/>
                        </a:rPr>
                        <a:t>hydrophobic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helix bundles: hydrophobic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Helvetica" pitchFamily="2" charset="0"/>
                        </a:rPr>
                        <a:t>β-barrel: hydrophilic 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33FA6AAE-0BB6-8B4E-9D48-076B0343F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866" b="62144"/>
          <a:stretch/>
        </p:blipFill>
        <p:spPr>
          <a:xfrm>
            <a:off x="419510" y="1679182"/>
            <a:ext cx="2954311" cy="1881686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577705DF-0969-E945-B156-6180D5A0A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866" b="62144"/>
          <a:stretch/>
        </p:blipFill>
        <p:spPr>
          <a:xfrm>
            <a:off x="3373821" y="1688715"/>
            <a:ext cx="2954311" cy="1881686"/>
          </a:xfrm>
          <a:prstGeom prst="rect">
            <a:avLst/>
          </a:prstGeom>
        </p:spPr>
      </p:pic>
      <p:pic>
        <p:nvPicPr>
          <p:cNvPr id="10" name="0 Imagen" descr="fig1_fin2.jpg">
            <a:extLst>
              <a:ext uri="{FF2B5EF4-FFF2-40B4-BE49-F238E27FC236}">
                <a16:creationId xmlns:a16="http://schemas.microsoft.com/office/drawing/2014/main" id="{6A1792EB-1024-3D43-A871-A78E65E7BF4F}"/>
              </a:ext>
            </a:extLst>
          </p:cNvPr>
          <p:cNvPicPr>
            <a:picLocks/>
          </p:cNvPicPr>
          <p:nvPr/>
        </p:nvPicPr>
        <p:blipFill rotWithShape="1">
          <a:blip r:embed="rId4" cstate="print"/>
          <a:srcRect l="835" r="31141"/>
          <a:stretch/>
        </p:blipFill>
        <p:spPr>
          <a:xfrm>
            <a:off x="7634267" y="1381181"/>
            <a:ext cx="4148734" cy="5002811"/>
          </a:xfrm>
          <a:prstGeom prst="rect">
            <a:avLst/>
          </a:prstGeom>
        </p:spPr>
      </p:pic>
      <p:sp>
        <p:nvSpPr>
          <p:cNvPr id="11" name="CuadroTexto 4">
            <a:extLst>
              <a:ext uri="{FF2B5EF4-FFF2-40B4-BE49-F238E27FC236}">
                <a16:creationId xmlns:a16="http://schemas.microsoft.com/office/drawing/2014/main" id="{F9D529D8-BE64-6242-99D4-4A7CBCB8A5DB}"/>
              </a:ext>
            </a:extLst>
          </p:cNvPr>
          <p:cNvSpPr txBox="1"/>
          <p:nvPr/>
        </p:nvSpPr>
        <p:spPr>
          <a:xfrm rot="18109390">
            <a:off x="6599857" y="520937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globular</a:t>
            </a:r>
          </a:p>
        </p:txBody>
      </p:sp>
      <p:sp>
        <p:nvSpPr>
          <p:cNvPr id="13" name="CuadroTexto 5">
            <a:extLst>
              <a:ext uri="{FF2B5EF4-FFF2-40B4-BE49-F238E27FC236}">
                <a16:creationId xmlns:a16="http://schemas.microsoft.com/office/drawing/2014/main" id="{15FB4097-495B-1A46-B037-27D2D040DD1F}"/>
              </a:ext>
            </a:extLst>
          </p:cNvPr>
          <p:cNvSpPr txBox="1"/>
          <p:nvPr/>
        </p:nvSpPr>
        <p:spPr>
          <a:xfrm>
            <a:off x="8615116" y="97631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Residue composition</a:t>
            </a:r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DBC34019-CE91-044D-9A64-465D66DD7F8C}"/>
              </a:ext>
            </a:extLst>
          </p:cNvPr>
          <p:cNvSpPr/>
          <p:nvPr/>
        </p:nvSpPr>
        <p:spPr>
          <a:xfrm rot="18094096">
            <a:off x="6220085" y="1812334"/>
            <a:ext cx="16594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defRPr/>
            </a:pPr>
            <a:r>
              <a:rPr lang="en-US" b="1" dirty="0">
                <a:latin typeface="Helvetica" pitchFamily="2" charset="0"/>
              </a:rPr>
              <a:t>TM</a:t>
            </a:r>
          </a:p>
          <a:p>
            <a:pPr algn="ctr" defTabSz="914400">
              <a:defRPr/>
            </a:pPr>
            <a:r>
              <a:rPr lang="en-US" b="1" dirty="0">
                <a:latin typeface="Helvetica" pitchFamily="2" charset="0"/>
              </a:rPr>
              <a:t>helix bundles</a:t>
            </a:r>
          </a:p>
        </p:txBody>
      </p:sp>
      <p:sp>
        <p:nvSpPr>
          <p:cNvPr id="16" name="Rectángulo 7">
            <a:extLst>
              <a:ext uri="{FF2B5EF4-FFF2-40B4-BE49-F238E27FC236}">
                <a16:creationId xmlns:a16="http://schemas.microsoft.com/office/drawing/2014/main" id="{9D2B5C34-9DAA-5E48-B4DC-F317B86F80B6}"/>
              </a:ext>
            </a:extLst>
          </p:cNvPr>
          <p:cNvSpPr/>
          <p:nvPr/>
        </p:nvSpPr>
        <p:spPr>
          <a:xfrm rot="18034792">
            <a:off x="6464543" y="3475994"/>
            <a:ext cx="11705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Helvetica" pitchFamily="2" charset="0"/>
              </a:rPr>
              <a:t>TM</a:t>
            </a:r>
          </a:p>
          <a:p>
            <a:pPr algn="ctr"/>
            <a:r>
              <a:rPr lang="en-US" b="1" dirty="0">
                <a:latin typeface="Helvetica" pitchFamily="2" charset="0"/>
              </a:rPr>
              <a:t>β-barrels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99E59-FDAE-2741-A46E-82DA4FD12380}"/>
              </a:ext>
            </a:extLst>
          </p:cNvPr>
          <p:cNvSpPr txBox="1"/>
          <p:nvPr/>
        </p:nvSpPr>
        <p:spPr>
          <a:xfrm>
            <a:off x="553473" y="1196514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~30% of all </a:t>
            </a:r>
            <a:r>
              <a:rPr lang="en-AU" b="1" dirty="0">
                <a:latin typeface="Helvetica" pitchFamily="2" charset="0"/>
              </a:rPr>
              <a:t>genes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08DE27-2A18-D44E-9EAC-2A46B80CF050}"/>
              </a:ext>
            </a:extLst>
          </p:cNvPr>
          <p:cNvSpPr txBox="1"/>
          <p:nvPr/>
        </p:nvSpPr>
        <p:spPr>
          <a:xfrm>
            <a:off x="3359908" y="119651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&gt;50% of all </a:t>
            </a:r>
            <a:r>
              <a:rPr lang="en-AU" b="1" dirty="0">
                <a:latin typeface="Helvetica" pitchFamily="2" charset="0"/>
              </a:rPr>
              <a:t>drugs</a:t>
            </a:r>
          </a:p>
        </p:txBody>
      </p:sp>
    </p:spTree>
    <p:extLst>
      <p:ext uri="{BB962C8B-B14F-4D97-AF65-F5344CB8AC3E}">
        <p14:creationId xmlns:p14="http://schemas.microsoft.com/office/powerpoint/2010/main" val="318662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  <p:bldP spid="11" grpId="0"/>
      <p:bldP spid="13" grpId="0"/>
      <p:bldP spid="15" grpId="0"/>
      <p:bldP spid="16" grpId="0"/>
      <p:bldP spid="8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cell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>
                <a:latin typeface="Futura Medium" panose="020B0602020204020303" pitchFamily="34" charset="-79"/>
                <a:cs typeface="Futura Medium" panose="020B0602020204020303" pitchFamily="34" charset="-79"/>
              </a:rPr>
              <a:t>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E2580F-36B6-4541-9EEF-D39B2AA0AFA8}"/>
              </a:ext>
            </a:extLst>
          </p:cNvPr>
          <p:cNvSpPr/>
          <p:nvPr/>
        </p:nvSpPr>
        <p:spPr>
          <a:xfrm>
            <a:off x="8793708" y="6151772"/>
            <a:ext cx="2582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From Mariana Ruiz, Public Domain</a:t>
            </a:r>
            <a:endParaRPr lang="en-AU" sz="1200" i="1" dirty="0">
              <a:latin typeface="Helvetica" pitchFamily="2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5DD9A9-C458-0D4A-BF2B-72B177B60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808" y="1463066"/>
            <a:ext cx="10147847" cy="417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00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D6C194C-8DFD-0041-A823-38AC9131BB30}"/>
              </a:ext>
            </a:extLst>
          </p:cNvPr>
          <p:cNvSpPr txBox="1"/>
          <p:nvPr/>
        </p:nvSpPr>
        <p:spPr>
          <a:xfrm>
            <a:off x="419511" y="312296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From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“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reality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”...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14AAB4-E4EA-454A-AAB7-058E84A3491D}"/>
              </a:ext>
            </a:extLst>
          </p:cNvPr>
          <p:cNvSpPr txBox="1"/>
          <p:nvPr/>
        </p:nvSpPr>
        <p:spPr>
          <a:xfrm>
            <a:off x="6105426" y="312295"/>
            <a:ext cx="5676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... to a model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F7C00B1-5DD8-1D49-9118-7F03EB572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511" y="2795768"/>
            <a:ext cx="5702945" cy="23436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E6FACD-9FE1-E44A-8FEA-5E1BAF6FF390}"/>
              </a:ext>
            </a:extLst>
          </p:cNvPr>
          <p:cNvCxnSpPr>
            <a:cxnSpLocks/>
          </p:cNvCxnSpPr>
          <p:nvPr/>
        </p:nvCxnSpPr>
        <p:spPr>
          <a:xfrm>
            <a:off x="6232634" y="3967606"/>
            <a:ext cx="1383691" cy="129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6">
            <a:extLst>
              <a:ext uri="{FF2B5EF4-FFF2-40B4-BE49-F238E27FC236}">
                <a16:creationId xmlns:a16="http://schemas.microsoft.com/office/drawing/2014/main" id="{C6F4386C-9CEF-0C42-A5C5-0ED8E3555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419" y="1254328"/>
            <a:ext cx="1371159" cy="10322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grpSp>
        <p:nvGrpSpPr>
          <p:cNvPr id="15" name="Grupo 19">
            <a:extLst>
              <a:ext uri="{FF2B5EF4-FFF2-40B4-BE49-F238E27FC236}">
                <a16:creationId xmlns:a16="http://schemas.microsoft.com/office/drawing/2014/main" id="{C9F4A2B3-DE84-6F47-A78D-9DC8F52C9F4F}"/>
              </a:ext>
            </a:extLst>
          </p:cNvPr>
          <p:cNvGrpSpPr/>
          <p:nvPr/>
        </p:nvGrpSpPr>
        <p:grpSpPr>
          <a:xfrm>
            <a:off x="8765287" y="1336598"/>
            <a:ext cx="2750588" cy="949943"/>
            <a:chOff x="6563182" y="1434150"/>
            <a:chExt cx="2750588" cy="949943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30DD3FE-0005-4B4A-91D4-C71653858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246" r="48205"/>
            <a:stretch/>
          </p:blipFill>
          <p:spPr>
            <a:xfrm>
              <a:off x="6570887" y="1434150"/>
              <a:ext cx="1371160" cy="949943"/>
            </a:xfrm>
            <a:prstGeom prst="rect">
              <a:avLst/>
            </a:prstGeom>
          </p:spPr>
        </p:pic>
        <p:sp>
          <p:nvSpPr>
            <p:cNvPr id="17" name="Rectángulo 7">
              <a:extLst>
                <a:ext uri="{FF2B5EF4-FFF2-40B4-BE49-F238E27FC236}">
                  <a16:creationId xmlns:a16="http://schemas.microsoft.com/office/drawing/2014/main" id="{C5EDB7F7-3983-EC4D-ACCC-C17B7BE8E698}"/>
                </a:ext>
              </a:extLst>
            </p:cNvPr>
            <p:cNvSpPr/>
            <p:nvPr/>
          </p:nvSpPr>
          <p:spPr>
            <a:xfrm>
              <a:off x="6563182" y="2143202"/>
              <a:ext cx="172065" cy="161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ángulo 8">
              <a:extLst>
                <a:ext uri="{FF2B5EF4-FFF2-40B4-BE49-F238E27FC236}">
                  <a16:creationId xmlns:a16="http://schemas.microsoft.com/office/drawing/2014/main" id="{BC70C57E-9423-0147-A876-F5FB6BA3AFEB}"/>
                </a:ext>
              </a:extLst>
            </p:cNvPr>
            <p:cNvSpPr/>
            <p:nvPr/>
          </p:nvSpPr>
          <p:spPr>
            <a:xfrm>
              <a:off x="7942046" y="2137466"/>
              <a:ext cx="172065" cy="161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ángulo 9">
              <a:extLst>
                <a:ext uri="{FF2B5EF4-FFF2-40B4-BE49-F238E27FC236}">
                  <a16:creationId xmlns:a16="http://schemas.microsoft.com/office/drawing/2014/main" id="{447BFBF4-05AD-F04C-8D8D-C0FF1249CEB2}"/>
                </a:ext>
              </a:extLst>
            </p:cNvPr>
            <p:cNvSpPr/>
            <p:nvPr/>
          </p:nvSpPr>
          <p:spPr>
            <a:xfrm>
              <a:off x="9141705" y="2151869"/>
              <a:ext cx="172065" cy="161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6EE0561-6D27-2645-A3C4-9DF1571FCCF0}"/>
              </a:ext>
            </a:extLst>
          </p:cNvPr>
          <p:cNvSpPr/>
          <p:nvPr/>
        </p:nvSpPr>
        <p:spPr>
          <a:xfrm>
            <a:off x="419511" y="5147579"/>
            <a:ext cx="25829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From Mariana Ruiz, Public Domain</a:t>
            </a:r>
            <a:endParaRPr lang="en-AU" sz="1200" i="1" dirty="0">
              <a:latin typeface="Helvetica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7918-320D-6F49-AF65-29388BE6E1F4}"/>
              </a:ext>
            </a:extLst>
          </p:cNvPr>
          <p:cNvSpPr/>
          <p:nvPr/>
        </p:nvSpPr>
        <p:spPr>
          <a:xfrm>
            <a:off x="7198520" y="5521402"/>
            <a:ext cx="4783110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dirty="0">
                <a:latin typeface="Helvetica" pitchFamily="2" charset="0"/>
              </a:rPr>
              <a:t>One (or few) component phospholipid bilayer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46AA9E-999B-8649-BF3F-5F3C4AF327C4}"/>
              </a:ext>
            </a:extLst>
          </p:cNvPr>
          <p:cNvSpPr/>
          <p:nvPr/>
        </p:nvSpPr>
        <p:spPr>
          <a:xfrm>
            <a:off x="8194498" y="5959858"/>
            <a:ext cx="2791154" cy="34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491"/>
              </a:spcBef>
              <a:buSzPct val="70000"/>
            </a:pPr>
            <a:r>
              <a:rPr lang="en-US" b="1" dirty="0">
                <a:latin typeface="Helvetica" pitchFamily="2" charset="0"/>
              </a:rPr>
              <a:t>simpler = less sampling</a:t>
            </a:r>
          </a:p>
        </p:txBody>
      </p:sp>
      <p:pic>
        <p:nvPicPr>
          <p:cNvPr id="11" name="Picture 10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745F7FCE-494C-3A4B-A13E-55413689C1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509" b="13096"/>
          <a:stretch/>
        </p:blipFill>
        <p:spPr>
          <a:xfrm>
            <a:off x="7851598" y="2579251"/>
            <a:ext cx="3920891" cy="28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5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D0AD-63F6-9C47-91DF-374A993C4D17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Meet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components</a:t>
            </a:r>
          </a:p>
        </p:txBody>
      </p:sp>
      <p:pic>
        <p:nvPicPr>
          <p:cNvPr id="10" name="Picture 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1E01962D-67B8-2946-B94B-BC77CB470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9" b="13096"/>
          <a:stretch/>
        </p:blipFill>
        <p:spPr>
          <a:xfrm>
            <a:off x="4532671" y="1087236"/>
            <a:ext cx="3126659" cy="2305252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531992E8-6F2E-3A40-93FE-7DCC54C8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09" b="24598"/>
          <a:stretch/>
        </p:blipFill>
        <p:spPr>
          <a:xfrm>
            <a:off x="524107" y="2194151"/>
            <a:ext cx="3126659" cy="17129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E541-324E-3A4E-BEB0-1C8A4EC472CA}"/>
              </a:ext>
            </a:extLst>
          </p:cNvPr>
          <p:cNvCxnSpPr>
            <a:stCxn id="10" idx="1"/>
          </p:cNvCxnSpPr>
          <p:nvPr/>
        </p:nvCxnSpPr>
        <p:spPr>
          <a:xfrm flipH="1">
            <a:off x="3650766" y="2239862"/>
            <a:ext cx="881905" cy="36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4F742D-0489-E64D-9F98-7307871E31B9}"/>
              </a:ext>
            </a:extLst>
          </p:cNvPr>
          <p:cNvSpPr txBox="1"/>
          <p:nvPr/>
        </p:nvSpPr>
        <p:spPr>
          <a:xfrm>
            <a:off x="1264133" y="155553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Phospholipid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8F5DF-E911-8B49-A4B0-8E2E01C71793}"/>
              </a:ext>
            </a:extLst>
          </p:cNvPr>
          <p:cNvSpPr txBox="1"/>
          <p:nvPr/>
        </p:nvSpPr>
        <p:spPr>
          <a:xfrm>
            <a:off x="905060" y="399168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Usually PC based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75B5BF-CAF6-DF41-AA48-C88A7734FFA6}"/>
              </a:ext>
            </a:extLst>
          </p:cNvPr>
          <p:cNvSpPr txBox="1"/>
          <p:nvPr/>
        </p:nvSpPr>
        <p:spPr>
          <a:xfrm>
            <a:off x="905060" y="4350537"/>
            <a:ext cx="32776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Representative lipid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Desired membrane properties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Well studied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2875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uble Bracket 1">
            <a:extLst>
              <a:ext uri="{FF2B5EF4-FFF2-40B4-BE49-F238E27FC236}">
                <a16:creationId xmlns:a16="http://schemas.microsoft.com/office/drawing/2014/main" id="{931B9F0C-2A43-0043-A0E3-651C7995833D}"/>
              </a:ext>
            </a:extLst>
          </p:cNvPr>
          <p:cNvSpPr/>
          <p:nvPr/>
        </p:nvSpPr>
        <p:spPr>
          <a:xfrm>
            <a:off x="683172" y="283779"/>
            <a:ext cx="10878207" cy="6180083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17 Rectángulo">
            <a:extLst>
              <a:ext uri="{FF2B5EF4-FFF2-40B4-BE49-F238E27FC236}">
                <a16:creationId xmlns:a16="http://schemas.microsoft.com/office/drawing/2014/main" id="{003EE2D7-57D8-4D48-89F6-30DD0EF48096}"/>
              </a:ext>
            </a:extLst>
          </p:cNvPr>
          <p:cNvSpPr/>
          <p:nvPr/>
        </p:nvSpPr>
        <p:spPr>
          <a:xfrm>
            <a:off x="1202403" y="4345753"/>
            <a:ext cx="4822923" cy="659557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900" b="1" u="sng" dirty="0">
                <a:latin typeface="Helvetica" pitchFamily="2" charset="0"/>
              </a:rPr>
              <a:t>POPC</a:t>
            </a:r>
            <a:r>
              <a:rPr lang="en-US" sz="1900" dirty="0">
                <a:latin typeface="Helvetica" pitchFamily="2" charset="0"/>
              </a:rPr>
              <a:t>: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1-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almitoyl-2-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o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leyl</a:t>
            </a:r>
            <a:r>
              <a:rPr lang="en-US" sz="1900" dirty="0">
                <a:latin typeface="Helvetica" pitchFamily="2" charset="0"/>
              </a:rPr>
              <a:t>-sn-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glycero</a:t>
            </a:r>
            <a:r>
              <a:rPr lang="en-US" sz="1900" dirty="0">
                <a:latin typeface="Helvetica" pitchFamily="2" charset="0"/>
              </a:rPr>
              <a:t>-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hosphatidyl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c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holine</a:t>
            </a:r>
          </a:p>
        </p:txBody>
      </p:sp>
      <p:sp>
        <p:nvSpPr>
          <p:cNvPr id="24" name="22 Rectángulo">
            <a:extLst>
              <a:ext uri="{FF2B5EF4-FFF2-40B4-BE49-F238E27FC236}">
                <a16:creationId xmlns:a16="http://schemas.microsoft.com/office/drawing/2014/main" id="{13B8FA0E-B1F1-5F43-B17F-54963143BECF}"/>
              </a:ext>
            </a:extLst>
          </p:cNvPr>
          <p:cNvSpPr/>
          <p:nvPr/>
        </p:nvSpPr>
        <p:spPr>
          <a:xfrm>
            <a:off x="9462774" y="760516"/>
            <a:ext cx="451944" cy="321002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  <a:latin typeface="Helvetica" pitchFamily="2" charset="0"/>
              </a:rPr>
              <a:t>PC</a:t>
            </a:r>
          </a:p>
        </p:txBody>
      </p:sp>
      <p:sp>
        <p:nvSpPr>
          <p:cNvPr id="25" name="18 CuadroTexto">
            <a:extLst>
              <a:ext uri="{FF2B5EF4-FFF2-40B4-BE49-F238E27FC236}">
                <a16:creationId xmlns:a16="http://schemas.microsoft.com/office/drawing/2014/main" id="{24C2294A-A4AB-CC47-B67E-2BA3798F9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3261" y="755097"/>
            <a:ext cx="987165" cy="3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ca-ES" sz="1600" dirty="0" err="1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glycerol</a:t>
            </a:r>
            <a:endParaRPr lang="ca-ES" sz="1600" dirty="0">
              <a:solidFill>
                <a:schemeClr val="accent2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6" name="16 CuadroTexto">
            <a:extLst>
              <a:ext uri="{FF2B5EF4-FFF2-40B4-BE49-F238E27FC236}">
                <a16:creationId xmlns:a16="http://schemas.microsoft.com/office/drawing/2014/main" id="{972437D4-6C7A-224C-95A7-429A74524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476" y="776691"/>
            <a:ext cx="1431522" cy="3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0794" tIns="50397" rIns="100794" bIns="50397">
            <a:spAutoFit/>
          </a:bodyPr>
          <a:lstStyle/>
          <a:p>
            <a:r>
              <a:rPr lang="ca-ES" sz="16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2x </a:t>
            </a:r>
            <a:r>
              <a:rPr lang="ca-ES" sz="1600" dirty="0" err="1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fatty</a:t>
            </a:r>
            <a:r>
              <a:rPr lang="ca-ES" sz="16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ca-ES" sz="1600" dirty="0" err="1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acids</a:t>
            </a:r>
            <a:endParaRPr lang="ca-ES" sz="1600" dirty="0">
              <a:solidFill>
                <a:schemeClr val="accent4">
                  <a:lumMod val="75000"/>
                </a:schemeClr>
              </a:solidFill>
              <a:latin typeface="Helvetica" pitchFamily="2" charset="0"/>
            </a:endParaRPr>
          </a:p>
        </p:txBody>
      </p:sp>
      <p:sp>
        <p:nvSpPr>
          <p:cNvPr id="28" name="17 Rectángulo">
            <a:extLst>
              <a:ext uri="{FF2B5EF4-FFF2-40B4-BE49-F238E27FC236}">
                <a16:creationId xmlns:a16="http://schemas.microsoft.com/office/drawing/2014/main" id="{BD81FB5A-C715-2146-B191-17C70BDAAA9D}"/>
              </a:ext>
            </a:extLst>
          </p:cNvPr>
          <p:cNvSpPr/>
          <p:nvPr/>
        </p:nvSpPr>
        <p:spPr>
          <a:xfrm>
            <a:off x="1201708" y="3322095"/>
            <a:ext cx="4715778" cy="659557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900" b="1" u="sng" dirty="0">
                <a:latin typeface="Helvetica" pitchFamily="2" charset="0"/>
              </a:rPr>
              <a:t>DPPC</a:t>
            </a:r>
            <a:r>
              <a:rPr lang="en-US" sz="1900" dirty="0">
                <a:latin typeface="Helvetica" pitchFamily="2" charset="0"/>
              </a:rPr>
              <a:t>: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1-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almitoyl-2-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almitoyl</a:t>
            </a:r>
            <a:r>
              <a:rPr lang="en-US" sz="1900" dirty="0">
                <a:latin typeface="Helvetica" pitchFamily="2" charset="0"/>
              </a:rPr>
              <a:t>-sn-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glycero</a:t>
            </a:r>
            <a:r>
              <a:rPr lang="en-US" sz="1900" dirty="0">
                <a:latin typeface="Helvetica" pitchFamily="2" charset="0"/>
              </a:rPr>
              <a:t>-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hosphatidyl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c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ACDF9-FE90-0148-A09D-F414852668D4}"/>
              </a:ext>
            </a:extLst>
          </p:cNvPr>
          <p:cNvSpPr txBox="1"/>
          <p:nvPr/>
        </p:nvSpPr>
        <p:spPr>
          <a:xfrm>
            <a:off x="3112835" y="286939"/>
            <a:ext cx="6083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The most typical phospholipids in a membrane 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F91943-D76A-594F-890E-2AE8DD609459}"/>
              </a:ext>
            </a:extLst>
          </p:cNvPr>
          <p:cNvSpPr/>
          <p:nvPr/>
        </p:nvSpPr>
        <p:spPr>
          <a:xfrm>
            <a:off x="6154693" y="6281973"/>
            <a:ext cx="4067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>
                <a:solidFill>
                  <a:srgbClr val="3B3B3B"/>
                </a:solidFill>
                <a:latin typeface="Helvetica" pitchFamily="2" charset="0"/>
              </a:rPr>
              <a:t>Extracted from C. Duncan et al. J R Soc Interface, (2014)</a:t>
            </a:r>
            <a:endParaRPr lang="en-AU" sz="1200" i="1" dirty="0">
              <a:latin typeface="Helvetica" pitchFamily="2" charset="0"/>
            </a:endParaRP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8965059-6118-904A-B592-84494744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284" y="1224183"/>
            <a:ext cx="4175313" cy="485538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E60523-D6B2-0249-82D2-5C06E67DCE4F}"/>
              </a:ext>
            </a:extLst>
          </p:cNvPr>
          <p:cNvSpPr/>
          <p:nvPr/>
        </p:nvSpPr>
        <p:spPr>
          <a:xfrm>
            <a:off x="6695089" y="1129073"/>
            <a:ext cx="1882047" cy="5101381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AB532-1A70-604D-AF1B-001F3A0D4216}"/>
              </a:ext>
            </a:extLst>
          </p:cNvPr>
          <p:cNvSpPr/>
          <p:nvPr/>
        </p:nvSpPr>
        <p:spPr>
          <a:xfrm>
            <a:off x="8577137" y="1129073"/>
            <a:ext cx="619415" cy="510138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7A7B7E-9DFA-144F-9B3F-B2F48E61208D}"/>
              </a:ext>
            </a:extLst>
          </p:cNvPr>
          <p:cNvSpPr/>
          <p:nvPr/>
        </p:nvSpPr>
        <p:spPr>
          <a:xfrm>
            <a:off x="9196552" y="1129073"/>
            <a:ext cx="984388" cy="510138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17 Rectángulo">
            <a:extLst>
              <a:ext uri="{FF2B5EF4-FFF2-40B4-BE49-F238E27FC236}">
                <a16:creationId xmlns:a16="http://schemas.microsoft.com/office/drawing/2014/main" id="{3EC2400F-8274-DF41-846E-7B098CB0DD58}"/>
              </a:ext>
            </a:extLst>
          </p:cNvPr>
          <p:cNvSpPr/>
          <p:nvPr/>
        </p:nvSpPr>
        <p:spPr>
          <a:xfrm>
            <a:off x="1201708" y="1202403"/>
            <a:ext cx="4715778" cy="659557"/>
          </a:xfrm>
          <a:prstGeom prst="rect">
            <a:avLst/>
          </a:prstGeom>
        </p:spPr>
        <p:txBody>
          <a:bodyPr wrap="square" lIns="74057" tIns="37029" rIns="74057" bIns="37029">
            <a:spAutoFit/>
          </a:bodyPr>
          <a:lstStyle/>
          <a:p>
            <a:r>
              <a:rPr lang="en-US" sz="1900" b="1" u="sng" dirty="0">
                <a:latin typeface="Helvetica" pitchFamily="2" charset="0"/>
              </a:rPr>
              <a:t>DOPC</a:t>
            </a:r>
            <a:r>
              <a:rPr lang="en-US" sz="1900" dirty="0">
                <a:latin typeface="Helvetica" pitchFamily="2" charset="0"/>
              </a:rPr>
              <a:t>: 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1-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o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leyl-2-</a:t>
            </a:r>
            <a:r>
              <a:rPr lang="en-US" sz="1900" b="1" u="sng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o</a:t>
            </a:r>
            <a:r>
              <a:rPr lang="en-US" sz="1900" dirty="0">
                <a:solidFill>
                  <a:schemeClr val="accent4">
                    <a:lumMod val="75000"/>
                  </a:schemeClr>
                </a:solidFill>
                <a:latin typeface="Helvetica" pitchFamily="2" charset="0"/>
              </a:rPr>
              <a:t>leyl</a:t>
            </a:r>
            <a:r>
              <a:rPr lang="en-US" sz="1900" dirty="0">
                <a:latin typeface="Helvetica" pitchFamily="2" charset="0"/>
              </a:rPr>
              <a:t>-sn-</a:t>
            </a:r>
            <a:r>
              <a:rPr lang="en-US" sz="19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glycero</a:t>
            </a:r>
            <a:r>
              <a:rPr lang="en-US" sz="1900" dirty="0">
                <a:latin typeface="Helvetica" pitchFamily="2" charset="0"/>
              </a:rPr>
              <a:t>-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p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hosphatidyl</a:t>
            </a:r>
            <a:r>
              <a:rPr lang="en-US" sz="1900" b="1" u="sng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c</a:t>
            </a:r>
            <a:r>
              <a:rPr lang="en-US" sz="1900" dirty="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holine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4AAEE7-F2E9-2A4B-A441-CC4DE6A5C051}"/>
              </a:ext>
            </a:extLst>
          </p:cNvPr>
          <p:cNvCxnSpPr/>
          <p:nvPr/>
        </p:nvCxnSpPr>
        <p:spPr>
          <a:xfrm>
            <a:off x="5023945" y="1524000"/>
            <a:ext cx="15660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B08498-3447-6E4F-8576-4CF40AA64394}"/>
              </a:ext>
            </a:extLst>
          </p:cNvPr>
          <p:cNvCxnSpPr>
            <a:cxnSpLocks/>
          </p:cNvCxnSpPr>
          <p:nvPr/>
        </p:nvCxnSpPr>
        <p:spPr>
          <a:xfrm>
            <a:off x="5917486" y="3599793"/>
            <a:ext cx="67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966479-3A03-BF4C-870C-1D294114C02B}"/>
              </a:ext>
            </a:extLst>
          </p:cNvPr>
          <p:cNvCxnSpPr>
            <a:cxnSpLocks/>
          </p:cNvCxnSpPr>
          <p:nvPr/>
        </p:nvCxnSpPr>
        <p:spPr>
          <a:xfrm flipV="1">
            <a:off x="5482193" y="4345753"/>
            <a:ext cx="1034221" cy="194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82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  <p:bldP spid="28" grpId="0"/>
      <p:bldP spid="29" grpId="0"/>
      <p:bldP spid="8" grpId="0" animBg="1"/>
      <p:bldP spid="30" grpId="0" animBg="1"/>
      <p:bldP spid="31" grpId="0" animBg="1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D0AD-63F6-9C47-91DF-374A993C4D17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Meet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the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components</a:t>
            </a:r>
          </a:p>
        </p:txBody>
      </p:sp>
      <p:pic>
        <p:nvPicPr>
          <p:cNvPr id="10" name="Picture 9" descr="A picture containing vegetable&#10;&#10;Description automatically generated">
            <a:extLst>
              <a:ext uri="{FF2B5EF4-FFF2-40B4-BE49-F238E27FC236}">
                <a16:creationId xmlns:a16="http://schemas.microsoft.com/office/drawing/2014/main" id="{1E01962D-67B8-2946-B94B-BC77CB470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09" b="13096"/>
          <a:stretch/>
        </p:blipFill>
        <p:spPr>
          <a:xfrm>
            <a:off x="4532671" y="1087236"/>
            <a:ext cx="3126659" cy="2305252"/>
          </a:xfrm>
          <a:prstGeom prst="rect">
            <a:avLst/>
          </a:prstGeom>
        </p:spPr>
      </p:pic>
      <p:pic>
        <p:nvPicPr>
          <p:cNvPr id="4" name="Picture 3" descr="A picture containing toy, plant, several&#10;&#10;Description automatically generated">
            <a:extLst>
              <a:ext uri="{FF2B5EF4-FFF2-40B4-BE49-F238E27FC236}">
                <a16:creationId xmlns:a16="http://schemas.microsoft.com/office/drawing/2014/main" id="{ABCB1714-7D33-CF48-A7AF-346929FF0E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06" b="29042"/>
          <a:stretch/>
        </p:blipFill>
        <p:spPr>
          <a:xfrm>
            <a:off x="8541235" y="2374714"/>
            <a:ext cx="3126659" cy="1351780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531992E8-6F2E-3A40-93FE-7DCC54C81B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609" b="24598"/>
          <a:stretch/>
        </p:blipFill>
        <p:spPr>
          <a:xfrm>
            <a:off x="524107" y="2194151"/>
            <a:ext cx="3126659" cy="171290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9BE541-324E-3A4E-BEB0-1C8A4EC472CA}"/>
              </a:ext>
            </a:extLst>
          </p:cNvPr>
          <p:cNvCxnSpPr>
            <a:stCxn id="10" idx="1"/>
          </p:cNvCxnSpPr>
          <p:nvPr/>
        </p:nvCxnSpPr>
        <p:spPr>
          <a:xfrm flipH="1">
            <a:off x="3650766" y="2239862"/>
            <a:ext cx="881905" cy="36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E3930A-DECB-EC4E-A966-9F30DA2E8F9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659330" y="2239862"/>
            <a:ext cx="1022215" cy="3667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84F742D-0489-E64D-9F98-7307871E31B9}"/>
              </a:ext>
            </a:extLst>
          </p:cNvPr>
          <p:cNvSpPr txBox="1"/>
          <p:nvPr/>
        </p:nvSpPr>
        <p:spPr>
          <a:xfrm>
            <a:off x="1264133" y="1555530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Phospholipid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FADCEB-99BC-EA40-B4BF-E94E61DA3600}"/>
              </a:ext>
            </a:extLst>
          </p:cNvPr>
          <p:cNvSpPr txBox="1"/>
          <p:nvPr/>
        </p:nvSpPr>
        <p:spPr>
          <a:xfrm>
            <a:off x="9473623" y="1555530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latin typeface="Helvetica" pitchFamily="2" charset="0"/>
              </a:rPr>
              <a:t>Cholesterol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8F5DF-E911-8B49-A4B0-8E2E01C71793}"/>
              </a:ext>
            </a:extLst>
          </p:cNvPr>
          <p:cNvSpPr txBox="1"/>
          <p:nvPr/>
        </p:nvSpPr>
        <p:spPr>
          <a:xfrm>
            <a:off x="905060" y="399168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Usually PC based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75B5BF-CAF6-DF41-AA48-C88A7734FFA6}"/>
              </a:ext>
            </a:extLst>
          </p:cNvPr>
          <p:cNvSpPr txBox="1"/>
          <p:nvPr/>
        </p:nvSpPr>
        <p:spPr>
          <a:xfrm>
            <a:off x="905060" y="4350537"/>
            <a:ext cx="32776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Representative lipid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Desired membrane properties</a:t>
            </a:r>
          </a:p>
          <a:p>
            <a:pPr marL="285750" indent="-285750">
              <a:buFontTx/>
              <a:buChar char="-"/>
            </a:pPr>
            <a:r>
              <a:rPr lang="en-AU" sz="1600" dirty="0">
                <a:latin typeface="Helvetica" pitchFamily="2" charset="0"/>
              </a:rPr>
              <a:t>Well studied experimentally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B9E75-576D-3844-93EC-8563F1AA97C4}"/>
              </a:ext>
            </a:extLst>
          </p:cNvPr>
          <p:cNvSpPr txBox="1"/>
          <p:nvPr/>
        </p:nvSpPr>
        <p:spPr>
          <a:xfrm>
            <a:off x="905060" y="5207466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POPC or DOPC/DPPC most typical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3C741-4D93-5B41-A92A-5827BFEEADC5}"/>
              </a:ext>
            </a:extLst>
          </p:cNvPr>
          <p:cNvSpPr txBox="1"/>
          <p:nvPr/>
        </p:nvSpPr>
        <p:spPr>
          <a:xfrm>
            <a:off x="8794240" y="5356813"/>
            <a:ext cx="312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Helvetica" pitchFamily="2" charset="0"/>
              </a:rPr>
              <a:t>Present in any (</a:t>
            </a:r>
            <a:r>
              <a:rPr lang="en-AU" dirty="0" err="1">
                <a:latin typeface="Helvetica" pitchFamily="2" charset="0"/>
              </a:rPr>
              <a:t>Eukariotic</a:t>
            </a:r>
            <a:r>
              <a:rPr lang="en-AU" dirty="0">
                <a:latin typeface="Helvetica" pitchFamily="2" charset="0"/>
              </a:rPr>
              <a:t>) cell membrane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FA638-A048-5844-B0D4-FA397E1BF650}"/>
              </a:ext>
            </a:extLst>
          </p:cNvPr>
          <p:cNvSpPr/>
          <p:nvPr/>
        </p:nvSpPr>
        <p:spPr>
          <a:xfrm>
            <a:off x="8794240" y="5963640"/>
            <a:ext cx="3271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Helvetica" pitchFamily="2" charset="0"/>
              </a:rPr>
              <a:t>Modifies membrane’s features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A5AA43-E160-624F-BCB6-64ED240156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2278" y="3533458"/>
            <a:ext cx="2536934" cy="1706665"/>
          </a:xfrm>
          <a:prstGeom prst="rect">
            <a:avLst/>
          </a:prstGeom>
        </p:spPr>
      </p:pic>
      <p:pic>
        <p:nvPicPr>
          <p:cNvPr id="19" name="Picture 18" descr="A picture containing indoor, sitting, small, holding&#10;&#10;Description automatically generated">
            <a:extLst>
              <a:ext uri="{FF2B5EF4-FFF2-40B4-BE49-F238E27FC236}">
                <a16:creationId xmlns:a16="http://schemas.microsoft.com/office/drawing/2014/main" id="{99FFE45D-7AEF-B943-BB5C-C66AEEA16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1778" y="3059161"/>
            <a:ext cx="922879" cy="27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4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82CD8C-BFAC-2A4C-9C50-AA72EEE42FDB}"/>
              </a:ext>
            </a:extLst>
          </p:cNvPr>
          <p:cNvCxnSpPr>
            <a:cxnSpLocks/>
          </p:cNvCxnSpPr>
          <p:nvPr/>
        </p:nvCxnSpPr>
        <p:spPr>
          <a:xfrm>
            <a:off x="187890" y="939452"/>
            <a:ext cx="11733009" cy="0"/>
          </a:xfrm>
          <a:prstGeom prst="line">
            <a:avLst/>
          </a:prstGeom>
          <a:ln w="25400">
            <a:solidFill>
              <a:srgbClr val="5685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B287FDE-3DF7-D949-BF7E-FAC6FCC1F97E}"/>
              </a:ext>
            </a:extLst>
          </p:cNvPr>
          <p:cNvSpPr/>
          <p:nvPr/>
        </p:nvSpPr>
        <p:spPr>
          <a:xfrm>
            <a:off x="-43841" y="6513535"/>
            <a:ext cx="12279682" cy="369518"/>
          </a:xfrm>
          <a:prstGeom prst="rect">
            <a:avLst/>
          </a:prstGeom>
          <a:solidFill>
            <a:srgbClr val="568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AU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D0AD-63F6-9C47-91DF-374A993C4D17}"/>
              </a:ext>
            </a:extLst>
          </p:cNvPr>
          <p:cNvSpPr txBox="1"/>
          <p:nvPr/>
        </p:nvSpPr>
        <p:spPr>
          <a:xfrm>
            <a:off x="419510" y="312296"/>
            <a:ext cx="115013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Cholesterol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modifies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membrane’s</a:t>
            </a:r>
            <a:r>
              <a:rPr lang="ca-ES" sz="3200" b="1" dirty="0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ca-ES" sz="3200" b="1" dirty="0" err="1">
                <a:solidFill>
                  <a:schemeClr val="bg1">
                    <a:lumMod val="5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features</a:t>
            </a:r>
            <a:endParaRPr lang="ca-ES" sz="3200" b="1" dirty="0">
              <a:solidFill>
                <a:schemeClr val="bg1">
                  <a:lumMod val="50000"/>
                </a:schemeClr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FA83A3-1D5D-3D4A-9180-37832D0B54A0}"/>
              </a:ext>
            </a:extLst>
          </p:cNvPr>
          <p:cNvGrpSpPr>
            <a:grpSpLocks noChangeAspect="1"/>
          </p:cNvGrpSpPr>
          <p:nvPr/>
        </p:nvGrpSpPr>
        <p:grpSpPr>
          <a:xfrm>
            <a:off x="639231" y="1449059"/>
            <a:ext cx="4068004" cy="4445552"/>
            <a:chOff x="670762" y="1166649"/>
            <a:chExt cx="3177923" cy="3472864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F4770CFA-CB31-E34F-A76F-18679DFF22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2797"/>
            <a:stretch/>
          </p:blipFill>
          <p:spPr>
            <a:xfrm>
              <a:off x="670762" y="1166649"/>
              <a:ext cx="3177923" cy="3237178"/>
            </a:xfrm>
            <a:prstGeom prst="rect">
              <a:avLst/>
            </a:prstGeom>
          </p:spPr>
        </p:pic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91466208-E0D5-C24A-8363-9C545C43C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15" t="97508" r="-2315" b="-821"/>
            <a:stretch/>
          </p:blipFill>
          <p:spPr>
            <a:xfrm>
              <a:off x="670762" y="4412323"/>
              <a:ext cx="3177923" cy="22719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6487C3C-C263-044D-B3BF-D03479166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870" y="1558377"/>
            <a:ext cx="5824899" cy="409961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F8C64F3-47DD-D443-9EA3-83DF8B101A94}"/>
              </a:ext>
            </a:extLst>
          </p:cNvPr>
          <p:cNvSpPr/>
          <p:nvPr/>
        </p:nvSpPr>
        <p:spPr>
          <a:xfrm>
            <a:off x="4581074" y="5958803"/>
            <a:ext cx="294664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50" i="1" dirty="0">
                <a:latin typeface="Helvetica" pitchFamily="2" charset="0"/>
              </a:rPr>
              <a:t>From J. Van der Paal et. al. Chem. Sci. (2016)</a:t>
            </a:r>
          </a:p>
        </p:txBody>
      </p:sp>
    </p:spTree>
    <p:extLst>
      <p:ext uri="{BB962C8B-B14F-4D97-AF65-F5344CB8AC3E}">
        <p14:creationId xmlns:p14="http://schemas.microsoft.com/office/powerpoint/2010/main" val="269640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8833</TotalTime>
  <Words>1019</Words>
  <Application>Microsoft Macintosh PowerPoint</Application>
  <PresentationFormat>Widescreen</PresentationFormat>
  <Paragraphs>270</Paragraphs>
  <Slides>28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Baskerville</vt:lpstr>
      <vt:lpstr>Calibri</vt:lpstr>
      <vt:lpstr>Calibri Light</vt:lpstr>
      <vt:lpstr>Century Gothic</vt:lpstr>
      <vt:lpstr>FUTURA MEDIUM</vt:lpstr>
      <vt:lpstr>FUTURA MEDIUM</vt:lpstr>
      <vt:lpstr>Helvetica</vt:lpstr>
      <vt:lpstr>Monaco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Nil Casajuana Martín</dc:creator>
  <cp:lastModifiedBy>Nil Casajuana Martín</cp:lastModifiedBy>
  <cp:revision>2</cp:revision>
  <dcterms:created xsi:type="dcterms:W3CDTF">2021-01-02T17:46:18Z</dcterms:created>
  <dcterms:modified xsi:type="dcterms:W3CDTF">2021-01-10T13:29:16Z</dcterms:modified>
</cp:coreProperties>
</file>